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Montserrat SemiBold"/>
      <p:regular r:id="rId16"/>
      <p:bold r:id="rId17"/>
      <p:italic r:id="rId18"/>
      <p:boldItalic r:id="rId19"/>
    </p:embeddedFont>
    <p:embeddedFont>
      <p:font typeface="Robo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
      <p:font typeface="Bebas Neue"/>
      <p:regular r:id="rId32"/>
    </p:embeddedFont>
    <p:embeddedFont>
      <p:font typeface="Montserrat Medium"/>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33" Type="http://schemas.openxmlformats.org/officeDocument/2006/relationships/font" Target="fonts/MontserratMedium-regular.fntdata"/><Relationship Id="rId10" Type="http://schemas.openxmlformats.org/officeDocument/2006/relationships/slide" Target="slides/slide6.xml"/><Relationship Id="rId32" Type="http://schemas.openxmlformats.org/officeDocument/2006/relationships/font" Target="fonts/BebasNeue-regular.fntdata"/><Relationship Id="rId13" Type="http://schemas.openxmlformats.org/officeDocument/2006/relationships/slide" Target="slides/slide9.xml"/><Relationship Id="rId35" Type="http://schemas.openxmlformats.org/officeDocument/2006/relationships/font" Target="fonts/MontserratMedium-italic.fntdata"/><Relationship Id="rId12" Type="http://schemas.openxmlformats.org/officeDocument/2006/relationships/slide" Target="slides/slide8.xml"/><Relationship Id="rId34" Type="http://schemas.openxmlformats.org/officeDocument/2006/relationships/font" Target="fonts/MontserratMedium-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MontserratMedium-boldItalic.fntdata"/><Relationship Id="rId17" Type="http://schemas.openxmlformats.org/officeDocument/2006/relationships/font" Target="fonts/MontserratSemiBold-bold.fntdata"/><Relationship Id="rId16" Type="http://schemas.openxmlformats.org/officeDocument/2006/relationships/font" Target="fonts/MontserratSemiBold-regular.fntdata"/><Relationship Id="rId19" Type="http://schemas.openxmlformats.org/officeDocument/2006/relationships/font" Target="fonts/MontserratSemiBold-boldItalic.fntdata"/><Relationship Id="rId18" Type="http://schemas.openxmlformats.org/officeDocument/2006/relationships/font" Target="fonts/Montserrat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edcdf0ce5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edcdf0ce54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f22f690e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f22f690e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dc8adf610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edc8adf610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The potential business use case for this project was to learn how trends in the historical pricing of the cryptocurrency, Bitcoin, affects the value of other financial commodities, which for this project, is Gold. Bitcoin has a large connotation involving media, and public interest, in what is largely a never before seen financial ‘investment’ (ie: BTC has positive price elasticity). </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BTC and Gold are seen as similar assets - investment vehicles with potential for hedging inflation and generating return - however, BTC has had a much more volatile period in terms of price, harboring massive swings during the last several years. Our business use case is to look at historical data and see if there were any events throughout the last ~9 years that can account for BTC influencing the price of Gold.</a:t>
            </a:r>
            <a:endParaRPr sz="1200">
              <a:solidFill>
                <a:srgbClr val="D1D5DB"/>
              </a:solidFill>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dcdf0ce54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dcdf0ce54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There are two datasets in this project, both of which are historical pricing data from the two commodities. Note that the 11/01/2014 date is the date which yahoo started to record the price of Bitcoin.</a:t>
            </a:r>
            <a:endParaRPr sz="1300">
              <a:solidFill>
                <a:srgbClr val="595959"/>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~440 rows of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edcdf0ce54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edcdf0ce54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ede5452ad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ede5452ad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edcdf0ce54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edcdf0ce54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f491f26d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f491f26d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f491f26d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f491f26d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f05140980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f05140980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0" name="Google Shape;10;p2"/>
          <p:cNvSpPr txBox="1"/>
          <p:nvPr>
            <p:ph type="ctrTitle"/>
          </p:nvPr>
        </p:nvSpPr>
        <p:spPr>
          <a:xfrm>
            <a:off x="715100" y="1090350"/>
            <a:ext cx="4430400" cy="2561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a:lnSpc>
                <a:spcPct val="90000"/>
              </a:lnSpc>
              <a:spcBef>
                <a:spcPts val="0"/>
              </a:spcBef>
              <a:spcAft>
                <a:spcPts val="0"/>
              </a:spcAft>
              <a:buClr>
                <a:srgbClr val="191919"/>
              </a:buClr>
              <a:buSzPts val="5200"/>
              <a:buNone/>
              <a:defRPr sz="55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5100" y="3651750"/>
            <a:ext cx="4430400" cy="401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715099" y="423031"/>
            <a:ext cx="207172" cy="321077"/>
            <a:chOff x="815599" y="717719"/>
            <a:chExt cx="207172" cy="321077"/>
          </a:xfrm>
        </p:grpSpPr>
        <p:sp>
          <p:nvSpPr>
            <p:cNvPr id="13" name="Google Shape;13;p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5916450" y="4459852"/>
            <a:ext cx="207172" cy="554372"/>
            <a:chOff x="568750" y="238125"/>
            <a:chExt cx="402275" cy="1076450"/>
          </a:xfrm>
        </p:grpSpPr>
        <p:sp>
          <p:nvSpPr>
            <p:cNvPr id="18" name="Google Shape;18;p2"/>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flipH="1" rot="10800000">
            <a:off x="7685099" y="324194"/>
            <a:ext cx="207172" cy="321077"/>
            <a:chOff x="815599" y="717719"/>
            <a:chExt cx="207172" cy="321077"/>
          </a:xfrm>
        </p:grpSpPr>
        <p:sp>
          <p:nvSpPr>
            <p:cNvPr id="25" name="Google Shape;25;p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4" name="Shape 204"/>
        <p:cNvGrpSpPr/>
        <p:nvPr/>
      </p:nvGrpSpPr>
      <p:grpSpPr>
        <a:xfrm>
          <a:off x="0" y="0"/>
          <a:ext cx="0" cy="0"/>
          <a:chOff x="0" y="0"/>
          <a:chExt cx="0" cy="0"/>
        </a:xfrm>
      </p:grpSpPr>
      <p:pic>
        <p:nvPicPr>
          <p:cNvPr id="205" name="Google Shape;205;p11"/>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206" name="Google Shape;206;p11"/>
          <p:cNvSpPr txBox="1"/>
          <p:nvPr>
            <p:ph hasCustomPrompt="1" type="title"/>
          </p:nvPr>
        </p:nvSpPr>
        <p:spPr>
          <a:xfrm>
            <a:off x="906780" y="1354400"/>
            <a:ext cx="6809100" cy="18351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a:spcBef>
                <a:spcPts val="0"/>
              </a:spcBef>
              <a:spcAft>
                <a:spcPts val="0"/>
              </a:spcAft>
              <a:buSzPts val="9600"/>
              <a:buNone/>
              <a:defRPr b="1" sz="11000">
                <a:solidFill>
                  <a:schemeClr val="accent2"/>
                </a:solidFill>
                <a:latin typeface="Montserrat"/>
                <a:ea typeface="Montserrat"/>
                <a:cs typeface="Montserrat"/>
                <a:sym typeface="Montserra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7" name="Google Shape;207;p11"/>
          <p:cNvSpPr txBox="1"/>
          <p:nvPr>
            <p:ph idx="1" type="subTitle"/>
          </p:nvPr>
        </p:nvSpPr>
        <p:spPr>
          <a:xfrm>
            <a:off x="906450" y="3189425"/>
            <a:ext cx="6809100" cy="599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08" name="Google Shape;208;p11"/>
          <p:cNvGrpSpPr/>
          <p:nvPr/>
        </p:nvGrpSpPr>
        <p:grpSpPr>
          <a:xfrm>
            <a:off x="8115374" y="213931"/>
            <a:ext cx="207172" cy="321077"/>
            <a:chOff x="815599" y="717719"/>
            <a:chExt cx="207172" cy="321077"/>
          </a:xfrm>
        </p:grpSpPr>
        <p:sp>
          <p:nvSpPr>
            <p:cNvPr id="209" name="Google Shape;209;p1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1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1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1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13" name="Google Shape;213;p11"/>
          <p:cNvGrpSpPr/>
          <p:nvPr/>
        </p:nvGrpSpPr>
        <p:grpSpPr>
          <a:xfrm flipH="1">
            <a:off x="294749" y="3302681"/>
            <a:ext cx="207172" cy="321077"/>
            <a:chOff x="815599" y="717719"/>
            <a:chExt cx="207172" cy="321077"/>
          </a:xfrm>
        </p:grpSpPr>
        <p:sp>
          <p:nvSpPr>
            <p:cNvPr id="214" name="Google Shape;214;p1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rot="-5400000">
            <a:off x="3115550" y="4075340"/>
            <a:ext cx="207172" cy="554372"/>
            <a:chOff x="568750" y="238125"/>
            <a:chExt cx="402275" cy="1076450"/>
          </a:xfrm>
        </p:grpSpPr>
        <p:sp>
          <p:nvSpPr>
            <p:cNvPr id="219" name="Google Shape;219;p11"/>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6" name="Shape 226"/>
        <p:cNvGrpSpPr/>
        <p:nvPr/>
      </p:nvGrpSpPr>
      <p:grpSpPr>
        <a:xfrm>
          <a:off x="0" y="0"/>
          <a:ext cx="0" cy="0"/>
          <a:chOff x="0" y="0"/>
          <a:chExt cx="0" cy="0"/>
        </a:xfrm>
      </p:grpSpPr>
      <p:pic>
        <p:nvPicPr>
          <p:cNvPr id="227" name="Google Shape;227;p13"/>
          <p:cNvPicPr preferRelativeResize="0"/>
          <p:nvPr/>
        </p:nvPicPr>
        <p:blipFill>
          <a:blip r:embed="rId2">
            <a:alphaModFix/>
          </a:blip>
          <a:stretch>
            <a:fillRect/>
          </a:stretch>
        </p:blipFill>
        <p:spPr>
          <a:xfrm>
            <a:off x="279776" y="188821"/>
            <a:ext cx="8584448" cy="4765858"/>
          </a:xfrm>
          <a:prstGeom prst="rect">
            <a:avLst/>
          </a:prstGeom>
          <a:noFill/>
          <a:ln>
            <a:noFill/>
          </a:ln>
        </p:spPr>
      </p:pic>
      <p:sp>
        <p:nvSpPr>
          <p:cNvPr id="228" name="Google Shape;228;p13"/>
          <p:cNvSpPr txBox="1"/>
          <p:nvPr>
            <p:ph type="title"/>
          </p:nvPr>
        </p:nvSpPr>
        <p:spPr>
          <a:xfrm>
            <a:off x="1794300" y="1417300"/>
            <a:ext cx="2431800" cy="5853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2400"/>
              <a:buNone/>
              <a:defRPr i="1" sz="2000"/>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29" name="Google Shape;229;p13"/>
          <p:cNvSpPr txBox="1"/>
          <p:nvPr>
            <p:ph hasCustomPrompt="1" idx="2" type="title"/>
          </p:nvPr>
        </p:nvSpPr>
        <p:spPr>
          <a:xfrm>
            <a:off x="948600" y="1417300"/>
            <a:ext cx="845700" cy="5853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p:nvPr>
            <p:ph idx="1" type="subTitle"/>
          </p:nvPr>
        </p:nvSpPr>
        <p:spPr>
          <a:xfrm>
            <a:off x="1794300" y="2080025"/>
            <a:ext cx="2432400" cy="484800"/>
          </a:xfrm>
          <a:prstGeom prst="rect">
            <a:avLst/>
          </a:prstGeom>
          <a:solidFill>
            <a:schemeClr val="accent3"/>
          </a:solidFill>
        </p:spPr>
        <p:txBody>
          <a:bodyPr anchorCtr="0" anchor="ctr" bIns="228600" lIns="228600" spcFirstLastPara="1" rIns="228600" wrap="square" tIns="22860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1" name="Google Shape;231;p13"/>
          <p:cNvSpPr txBox="1"/>
          <p:nvPr>
            <p:ph idx="3" type="title"/>
          </p:nvPr>
        </p:nvSpPr>
        <p:spPr>
          <a:xfrm>
            <a:off x="5633250" y="1417300"/>
            <a:ext cx="2432400" cy="5853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2400"/>
              <a:buNone/>
              <a:defRPr i="1" sz="2000"/>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32" name="Google Shape;232;p13"/>
          <p:cNvSpPr txBox="1"/>
          <p:nvPr>
            <p:ph hasCustomPrompt="1" idx="4" type="title"/>
          </p:nvPr>
        </p:nvSpPr>
        <p:spPr>
          <a:xfrm>
            <a:off x="4800600" y="1417300"/>
            <a:ext cx="845700" cy="5853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p:nvPr>
            <p:ph idx="5" type="subTitle"/>
          </p:nvPr>
        </p:nvSpPr>
        <p:spPr>
          <a:xfrm>
            <a:off x="5633250" y="2080013"/>
            <a:ext cx="2432400" cy="484800"/>
          </a:xfrm>
          <a:prstGeom prst="rect">
            <a:avLst/>
          </a:prstGeom>
          <a:solidFill>
            <a:schemeClr val="accent3"/>
          </a:solidFill>
        </p:spPr>
        <p:txBody>
          <a:bodyPr anchorCtr="0" anchor="ctr" bIns="228600" lIns="228600" spcFirstLastPara="1" rIns="228600" wrap="square" tIns="22860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4" name="Google Shape;234;p13"/>
          <p:cNvSpPr txBox="1"/>
          <p:nvPr>
            <p:ph idx="6" type="title"/>
          </p:nvPr>
        </p:nvSpPr>
        <p:spPr>
          <a:xfrm>
            <a:off x="1794300" y="3142847"/>
            <a:ext cx="2432400" cy="5853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2400"/>
              <a:buNone/>
              <a:defRPr i="1" sz="2000"/>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35" name="Google Shape;235;p13"/>
          <p:cNvSpPr txBox="1"/>
          <p:nvPr>
            <p:ph hasCustomPrompt="1" idx="7" type="title"/>
          </p:nvPr>
        </p:nvSpPr>
        <p:spPr>
          <a:xfrm>
            <a:off x="948600" y="3142849"/>
            <a:ext cx="845700" cy="5853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p:nvPr>
            <p:ph idx="8" type="subTitle"/>
          </p:nvPr>
        </p:nvSpPr>
        <p:spPr>
          <a:xfrm>
            <a:off x="1794300" y="3805569"/>
            <a:ext cx="2432400" cy="484800"/>
          </a:xfrm>
          <a:prstGeom prst="rect">
            <a:avLst/>
          </a:prstGeom>
          <a:solidFill>
            <a:schemeClr val="accent3"/>
          </a:solidFill>
        </p:spPr>
        <p:txBody>
          <a:bodyPr anchorCtr="0" anchor="ctr" bIns="228600" lIns="228600" spcFirstLastPara="1" rIns="228600" wrap="square" tIns="22860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7" name="Google Shape;237;p13"/>
          <p:cNvSpPr txBox="1"/>
          <p:nvPr>
            <p:ph idx="9" type="title"/>
          </p:nvPr>
        </p:nvSpPr>
        <p:spPr>
          <a:xfrm>
            <a:off x="5633250" y="3142803"/>
            <a:ext cx="2432400" cy="5865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2400"/>
              <a:buNone/>
              <a:defRPr i="1" sz="2000"/>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38" name="Google Shape;238;p13"/>
          <p:cNvSpPr txBox="1"/>
          <p:nvPr>
            <p:ph hasCustomPrompt="1" idx="13" type="title"/>
          </p:nvPr>
        </p:nvSpPr>
        <p:spPr>
          <a:xfrm>
            <a:off x="4800600" y="3142801"/>
            <a:ext cx="845700" cy="5853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9" name="Google Shape;239;p13"/>
          <p:cNvSpPr txBox="1"/>
          <p:nvPr>
            <p:ph idx="14" type="subTitle"/>
          </p:nvPr>
        </p:nvSpPr>
        <p:spPr>
          <a:xfrm>
            <a:off x="5633250" y="3805535"/>
            <a:ext cx="2432400" cy="484800"/>
          </a:xfrm>
          <a:prstGeom prst="rect">
            <a:avLst/>
          </a:prstGeom>
          <a:solidFill>
            <a:schemeClr val="accent3"/>
          </a:solidFill>
        </p:spPr>
        <p:txBody>
          <a:bodyPr anchorCtr="0" anchor="ctr" bIns="228600" lIns="228600" spcFirstLastPara="1" rIns="228600" wrap="square" tIns="22860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0" name="Google Shape;240;p13"/>
          <p:cNvSpPr txBox="1"/>
          <p:nvPr>
            <p:ph idx="15" type="title"/>
          </p:nvPr>
        </p:nvSpPr>
        <p:spPr>
          <a:xfrm>
            <a:off x="720000" y="535000"/>
            <a:ext cx="7704000" cy="5865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1" name="Google Shape;241;p13"/>
          <p:cNvGrpSpPr/>
          <p:nvPr/>
        </p:nvGrpSpPr>
        <p:grpSpPr>
          <a:xfrm>
            <a:off x="8648774" y="1605106"/>
            <a:ext cx="207172" cy="321077"/>
            <a:chOff x="815599" y="717719"/>
            <a:chExt cx="207172" cy="321077"/>
          </a:xfrm>
        </p:grpSpPr>
        <p:sp>
          <p:nvSpPr>
            <p:cNvPr id="242" name="Google Shape;242;p1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1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1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1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46" name="Google Shape;246;p13"/>
          <p:cNvGrpSpPr/>
          <p:nvPr/>
        </p:nvGrpSpPr>
        <p:grpSpPr>
          <a:xfrm rot="5400000">
            <a:off x="8048125" y="4543940"/>
            <a:ext cx="207172" cy="554372"/>
            <a:chOff x="568750" y="238125"/>
            <a:chExt cx="402275" cy="1076450"/>
          </a:xfrm>
        </p:grpSpPr>
        <p:sp>
          <p:nvSpPr>
            <p:cNvPr id="247" name="Google Shape;247;p13"/>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3"/>
          <p:cNvGrpSpPr/>
          <p:nvPr/>
        </p:nvGrpSpPr>
        <p:grpSpPr>
          <a:xfrm flipH="1">
            <a:off x="294749" y="3302681"/>
            <a:ext cx="207172" cy="321077"/>
            <a:chOff x="815599" y="717719"/>
            <a:chExt cx="207172" cy="321077"/>
          </a:xfrm>
        </p:grpSpPr>
        <p:sp>
          <p:nvSpPr>
            <p:cNvPr id="254" name="Google Shape;254;p1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58" name="Shape 258"/>
        <p:cNvGrpSpPr/>
        <p:nvPr/>
      </p:nvGrpSpPr>
      <p:grpSpPr>
        <a:xfrm>
          <a:off x="0" y="0"/>
          <a:ext cx="0" cy="0"/>
          <a:chOff x="0" y="0"/>
          <a:chExt cx="0" cy="0"/>
        </a:xfrm>
      </p:grpSpPr>
      <p:pic>
        <p:nvPicPr>
          <p:cNvPr id="259" name="Google Shape;259;p14"/>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260" name="Google Shape;260;p14"/>
          <p:cNvSpPr txBox="1"/>
          <p:nvPr>
            <p:ph type="title"/>
          </p:nvPr>
        </p:nvSpPr>
        <p:spPr>
          <a:xfrm>
            <a:off x="715100" y="3505125"/>
            <a:ext cx="4966200" cy="799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spcBef>
                <a:spcPts val="0"/>
              </a:spcBef>
              <a:spcAft>
                <a:spcPts val="0"/>
              </a:spcAft>
              <a:buSzPts val="3000"/>
              <a:buNone/>
              <a:defRPr sz="2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1" name="Google Shape;261;p14"/>
          <p:cNvSpPr txBox="1"/>
          <p:nvPr>
            <p:ph idx="1" type="subTitle"/>
          </p:nvPr>
        </p:nvSpPr>
        <p:spPr>
          <a:xfrm>
            <a:off x="715100" y="838600"/>
            <a:ext cx="4966200" cy="2666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nSpc>
                <a:spcPct val="100000"/>
              </a:lnSpc>
              <a:spcBef>
                <a:spcPts val="0"/>
              </a:spcBef>
              <a:spcAft>
                <a:spcPts val="0"/>
              </a:spcAft>
              <a:buSzPts val="2500"/>
              <a:buNone/>
              <a:defRPr sz="2800">
                <a:latin typeface="Montserrat"/>
                <a:ea typeface="Montserrat"/>
                <a:cs typeface="Montserrat"/>
                <a:sym typeface="Montserrat"/>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262" name="Google Shape;262;p14"/>
          <p:cNvGrpSpPr/>
          <p:nvPr/>
        </p:nvGrpSpPr>
        <p:grpSpPr>
          <a:xfrm rot="-5400000">
            <a:off x="8081836" y="4484861"/>
            <a:ext cx="290453" cy="699769"/>
            <a:chOff x="932686" y="381461"/>
            <a:chExt cx="290453" cy="699769"/>
          </a:xfrm>
        </p:grpSpPr>
        <p:sp>
          <p:nvSpPr>
            <p:cNvPr id="263" name="Google Shape;263;p14"/>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4"/>
          <p:cNvGrpSpPr/>
          <p:nvPr/>
        </p:nvGrpSpPr>
        <p:grpSpPr>
          <a:xfrm flipH="1" rot="5400000">
            <a:off x="290825" y="187247"/>
            <a:ext cx="207172" cy="321077"/>
            <a:chOff x="8428900" y="4287435"/>
            <a:chExt cx="207172" cy="321077"/>
          </a:xfrm>
        </p:grpSpPr>
        <p:sp>
          <p:nvSpPr>
            <p:cNvPr id="279" name="Google Shape;279;p14"/>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4"/>
          <p:cNvGrpSpPr/>
          <p:nvPr/>
        </p:nvGrpSpPr>
        <p:grpSpPr>
          <a:xfrm>
            <a:off x="7520300" y="1454072"/>
            <a:ext cx="207172" cy="321077"/>
            <a:chOff x="8428900" y="4287435"/>
            <a:chExt cx="207172" cy="321077"/>
          </a:xfrm>
        </p:grpSpPr>
        <p:sp>
          <p:nvSpPr>
            <p:cNvPr id="284" name="Google Shape;284;p14"/>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ection 1">
  <p:cSld name="BLANK_1_1_2">
    <p:spTree>
      <p:nvGrpSpPr>
        <p:cNvPr id="288" name="Shape 288"/>
        <p:cNvGrpSpPr/>
        <p:nvPr/>
      </p:nvGrpSpPr>
      <p:grpSpPr>
        <a:xfrm>
          <a:off x="0" y="0"/>
          <a:ext cx="0" cy="0"/>
          <a:chOff x="0" y="0"/>
          <a:chExt cx="0" cy="0"/>
        </a:xfrm>
      </p:grpSpPr>
      <p:pic>
        <p:nvPicPr>
          <p:cNvPr id="289" name="Google Shape;289;p15"/>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290" name="Google Shape;290;p15"/>
          <p:cNvSpPr txBox="1"/>
          <p:nvPr>
            <p:ph type="title"/>
          </p:nvPr>
        </p:nvSpPr>
        <p:spPr>
          <a:xfrm>
            <a:off x="2419900" y="2001300"/>
            <a:ext cx="6009000" cy="1580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r">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91" name="Google Shape;291;p15"/>
          <p:cNvSpPr txBox="1"/>
          <p:nvPr>
            <p:ph hasCustomPrompt="1" idx="2" type="title"/>
          </p:nvPr>
        </p:nvSpPr>
        <p:spPr>
          <a:xfrm>
            <a:off x="6736250" y="967825"/>
            <a:ext cx="1692600" cy="10098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6000"/>
              <a:buNone/>
              <a:defRPr b="1" sz="69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2" name="Google Shape;292;p15"/>
          <p:cNvSpPr txBox="1"/>
          <p:nvPr>
            <p:ph idx="1" type="subTitle"/>
          </p:nvPr>
        </p:nvSpPr>
        <p:spPr>
          <a:xfrm>
            <a:off x="2419900" y="3581975"/>
            <a:ext cx="6009000" cy="593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r">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293" name="Google Shape;293;p15"/>
          <p:cNvGrpSpPr/>
          <p:nvPr/>
        </p:nvGrpSpPr>
        <p:grpSpPr>
          <a:xfrm rot="-5400000">
            <a:off x="6613225" y="4374065"/>
            <a:ext cx="207172" cy="554372"/>
            <a:chOff x="568750" y="238125"/>
            <a:chExt cx="402275" cy="1076450"/>
          </a:xfrm>
        </p:grpSpPr>
        <p:sp>
          <p:nvSpPr>
            <p:cNvPr id="294" name="Google Shape;294;p15"/>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5"/>
          <p:cNvGrpSpPr/>
          <p:nvPr/>
        </p:nvGrpSpPr>
        <p:grpSpPr>
          <a:xfrm>
            <a:off x="7882299" y="213919"/>
            <a:ext cx="207172" cy="321077"/>
            <a:chOff x="815599" y="717719"/>
            <a:chExt cx="207172" cy="321077"/>
          </a:xfrm>
        </p:grpSpPr>
        <p:sp>
          <p:nvSpPr>
            <p:cNvPr id="301" name="Google Shape;301;p1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5"/>
          <p:cNvGrpSpPr/>
          <p:nvPr/>
        </p:nvGrpSpPr>
        <p:grpSpPr>
          <a:xfrm>
            <a:off x="715099" y="330544"/>
            <a:ext cx="207172" cy="204262"/>
            <a:chOff x="766374" y="330733"/>
            <a:chExt cx="207172" cy="204262"/>
          </a:xfrm>
        </p:grpSpPr>
        <p:sp>
          <p:nvSpPr>
            <p:cNvPr id="306" name="Google Shape;306;p15"/>
            <p:cNvSpPr/>
            <p:nvPr/>
          </p:nvSpPr>
          <p:spPr>
            <a:xfrm flipH="1" rot="10800000">
              <a:off x="766374" y="4475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flipH="1" rot="10800000">
              <a:off x="886086" y="447535"/>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flipH="1" rot="10800000">
              <a:off x="886086" y="330733"/>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5"/>
          <p:cNvGrpSpPr/>
          <p:nvPr/>
        </p:nvGrpSpPr>
        <p:grpSpPr>
          <a:xfrm>
            <a:off x="569624" y="3194331"/>
            <a:ext cx="207172" cy="321077"/>
            <a:chOff x="815599" y="717719"/>
            <a:chExt cx="207172" cy="321077"/>
          </a:xfrm>
        </p:grpSpPr>
        <p:sp>
          <p:nvSpPr>
            <p:cNvPr id="310" name="Google Shape;310;p1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314" name="Shape 314"/>
        <p:cNvGrpSpPr/>
        <p:nvPr/>
      </p:nvGrpSpPr>
      <p:grpSpPr>
        <a:xfrm>
          <a:off x="0" y="0"/>
          <a:ext cx="0" cy="0"/>
          <a:chOff x="0" y="0"/>
          <a:chExt cx="0" cy="0"/>
        </a:xfrm>
      </p:grpSpPr>
      <p:pic>
        <p:nvPicPr>
          <p:cNvPr id="315" name="Google Shape;315;p16"/>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316" name="Google Shape;316;p16"/>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17" name="Google Shape;317;p16"/>
          <p:cNvGrpSpPr/>
          <p:nvPr/>
        </p:nvGrpSpPr>
        <p:grpSpPr>
          <a:xfrm rot="5400000">
            <a:off x="6537113" y="4549190"/>
            <a:ext cx="207172" cy="554372"/>
            <a:chOff x="568750" y="238125"/>
            <a:chExt cx="402275" cy="1076450"/>
          </a:xfrm>
        </p:grpSpPr>
        <p:sp>
          <p:nvSpPr>
            <p:cNvPr id="318" name="Google Shape;318;p16"/>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6"/>
          <p:cNvGrpSpPr/>
          <p:nvPr/>
        </p:nvGrpSpPr>
        <p:grpSpPr>
          <a:xfrm flipH="1">
            <a:off x="294749" y="3302681"/>
            <a:ext cx="207172" cy="321077"/>
            <a:chOff x="815599" y="717719"/>
            <a:chExt cx="207172" cy="321077"/>
          </a:xfrm>
        </p:grpSpPr>
        <p:sp>
          <p:nvSpPr>
            <p:cNvPr id="325" name="Google Shape;325;p1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6"/>
          <p:cNvGrpSpPr/>
          <p:nvPr/>
        </p:nvGrpSpPr>
        <p:grpSpPr>
          <a:xfrm flipH="1" rot="10800000">
            <a:off x="8647099" y="1467744"/>
            <a:ext cx="207172" cy="321077"/>
            <a:chOff x="815599" y="717719"/>
            <a:chExt cx="207172" cy="321077"/>
          </a:xfrm>
        </p:grpSpPr>
        <p:sp>
          <p:nvSpPr>
            <p:cNvPr id="330" name="Google Shape;330;p1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6"/>
          <p:cNvGrpSpPr/>
          <p:nvPr/>
        </p:nvGrpSpPr>
        <p:grpSpPr>
          <a:xfrm flipH="1" rot="-5400000">
            <a:off x="6157586" y="24815"/>
            <a:ext cx="207172" cy="554372"/>
            <a:chOff x="568750" y="238125"/>
            <a:chExt cx="402275" cy="1076450"/>
          </a:xfrm>
        </p:grpSpPr>
        <p:sp>
          <p:nvSpPr>
            <p:cNvPr id="335" name="Google Shape;335;p16"/>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6"/>
          <p:cNvGrpSpPr/>
          <p:nvPr/>
        </p:nvGrpSpPr>
        <p:grpSpPr>
          <a:xfrm rot="10800000">
            <a:off x="285224" y="1572519"/>
            <a:ext cx="207172" cy="321077"/>
            <a:chOff x="815599" y="717719"/>
            <a:chExt cx="207172" cy="321077"/>
          </a:xfrm>
        </p:grpSpPr>
        <p:sp>
          <p:nvSpPr>
            <p:cNvPr id="342" name="Google Shape;342;p1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3_1">
    <p:spTree>
      <p:nvGrpSpPr>
        <p:cNvPr id="346" name="Shape 346"/>
        <p:cNvGrpSpPr/>
        <p:nvPr/>
      </p:nvGrpSpPr>
      <p:grpSpPr>
        <a:xfrm>
          <a:off x="0" y="0"/>
          <a:ext cx="0" cy="0"/>
          <a:chOff x="0" y="0"/>
          <a:chExt cx="0" cy="0"/>
        </a:xfrm>
      </p:grpSpPr>
      <p:pic>
        <p:nvPicPr>
          <p:cNvPr id="347" name="Google Shape;347;p17"/>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348" name="Google Shape;348;p17"/>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49" name="Google Shape;349;p17"/>
          <p:cNvGrpSpPr/>
          <p:nvPr/>
        </p:nvGrpSpPr>
        <p:grpSpPr>
          <a:xfrm rot="5400000">
            <a:off x="4051088" y="53390"/>
            <a:ext cx="207172" cy="554372"/>
            <a:chOff x="568750" y="238125"/>
            <a:chExt cx="402275" cy="1076450"/>
          </a:xfrm>
        </p:grpSpPr>
        <p:sp>
          <p:nvSpPr>
            <p:cNvPr id="350" name="Google Shape;350;p17"/>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17"/>
          <p:cNvGrpSpPr/>
          <p:nvPr/>
        </p:nvGrpSpPr>
        <p:grpSpPr>
          <a:xfrm flipH="1">
            <a:off x="294749" y="3302681"/>
            <a:ext cx="207172" cy="321077"/>
            <a:chOff x="815599" y="717719"/>
            <a:chExt cx="207172" cy="321077"/>
          </a:xfrm>
        </p:grpSpPr>
        <p:sp>
          <p:nvSpPr>
            <p:cNvPr id="357" name="Google Shape;357;p1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17"/>
          <p:cNvGrpSpPr/>
          <p:nvPr/>
        </p:nvGrpSpPr>
        <p:grpSpPr>
          <a:xfrm flipH="1" rot="10800000">
            <a:off x="8047024" y="4690346"/>
            <a:ext cx="207172" cy="321077"/>
            <a:chOff x="815599" y="717719"/>
            <a:chExt cx="207172" cy="321077"/>
          </a:xfrm>
        </p:grpSpPr>
        <p:sp>
          <p:nvSpPr>
            <p:cNvPr id="362" name="Google Shape;362;p1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3_1_1">
    <p:spTree>
      <p:nvGrpSpPr>
        <p:cNvPr id="366" name="Shape 366"/>
        <p:cNvGrpSpPr/>
        <p:nvPr/>
      </p:nvGrpSpPr>
      <p:grpSpPr>
        <a:xfrm>
          <a:off x="0" y="0"/>
          <a:ext cx="0" cy="0"/>
          <a:chOff x="0" y="0"/>
          <a:chExt cx="0" cy="0"/>
        </a:xfrm>
      </p:grpSpPr>
      <p:pic>
        <p:nvPicPr>
          <p:cNvPr id="367" name="Google Shape;367;p18"/>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368" name="Google Shape;368;p18"/>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69" name="Google Shape;369;p18"/>
          <p:cNvGrpSpPr/>
          <p:nvPr/>
        </p:nvGrpSpPr>
        <p:grpSpPr>
          <a:xfrm>
            <a:off x="8696399" y="2910031"/>
            <a:ext cx="207172" cy="321077"/>
            <a:chOff x="815599" y="717719"/>
            <a:chExt cx="207172" cy="321077"/>
          </a:xfrm>
        </p:grpSpPr>
        <p:sp>
          <p:nvSpPr>
            <p:cNvPr id="370" name="Google Shape;370;p1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1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1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1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74" name="Google Shape;374;p18"/>
          <p:cNvGrpSpPr/>
          <p:nvPr/>
        </p:nvGrpSpPr>
        <p:grpSpPr>
          <a:xfrm rot="5400000">
            <a:off x="3069200" y="4503340"/>
            <a:ext cx="207172" cy="554372"/>
            <a:chOff x="568750" y="238125"/>
            <a:chExt cx="402275" cy="1076450"/>
          </a:xfrm>
        </p:grpSpPr>
        <p:sp>
          <p:nvSpPr>
            <p:cNvPr id="375" name="Google Shape;375;p18"/>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8"/>
          <p:cNvGrpSpPr/>
          <p:nvPr/>
        </p:nvGrpSpPr>
        <p:grpSpPr>
          <a:xfrm flipH="1">
            <a:off x="169924" y="1542006"/>
            <a:ext cx="207172" cy="321077"/>
            <a:chOff x="815599" y="717719"/>
            <a:chExt cx="207172" cy="321077"/>
          </a:xfrm>
        </p:grpSpPr>
        <p:sp>
          <p:nvSpPr>
            <p:cNvPr id="382" name="Google Shape;382;p1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3_1_1_1">
    <p:spTree>
      <p:nvGrpSpPr>
        <p:cNvPr id="386" name="Shape 386"/>
        <p:cNvGrpSpPr/>
        <p:nvPr/>
      </p:nvGrpSpPr>
      <p:grpSpPr>
        <a:xfrm>
          <a:off x="0" y="0"/>
          <a:ext cx="0" cy="0"/>
          <a:chOff x="0" y="0"/>
          <a:chExt cx="0" cy="0"/>
        </a:xfrm>
      </p:grpSpPr>
      <p:pic>
        <p:nvPicPr>
          <p:cNvPr id="387" name="Google Shape;387;p19"/>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388" name="Google Shape;388;p19"/>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89" name="Google Shape;389;p19"/>
          <p:cNvGrpSpPr/>
          <p:nvPr/>
        </p:nvGrpSpPr>
        <p:grpSpPr>
          <a:xfrm flipH="1">
            <a:off x="294749" y="3302681"/>
            <a:ext cx="207172" cy="321077"/>
            <a:chOff x="815599" y="717719"/>
            <a:chExt cx="207172" cy="321077"/>
          </a:xfrm>
        </p:grpSpPr>
        <p:sp>
          <p:nvSpPr>
            <p:cNvPr id="390" name="Google Shape;390;p19"/>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19"/>
          <p:cNvGrpSpPr/>
          <p:nvPr/>
        </p:nvGrpSpPr>
        <p:grpSpPr>
          <a:xfrm rot="5400000">
            <a:off x="7030325" y="4545640"/>
            <a:ext cx="207172" cy="554372"/>
            <a:chOff x="568750" y="238125"/>
            <a:chExt cx="402275" cy="1076450"/>
          </a:xfrm>
        </p:grpSpPr>
        <p:sp>
          <p:nvSpPr>
            <p:cNvPr id="395" name="Google Shape;395;p19"/>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9"/>
          <p:cNvGrpSpPr/>
          <p:nvPr/>
        </p:nvGrpSpPr>
        <p:grpSpPr>
          <a:xfrm rot="-5400000">
            <a:off x="7982825" y="36740"/>
            <a:ext cx="207172" cy="554372"/>
            <a:chOff x="568750" y="238125"/>
            <a:chExt cx="402275" cy="1076450"/>
          </a:xfrm>
        </p:grpSpPr>
        <p:sp>
          <p:nvSpPr>
            <p:cNvPr id="402" name="Google Shape;402;p19"/>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3_1_1_1_1_1">
    <p:spTree>
      <p:nvGrpSpPr>
        <p:cNvPr id="408" name="Shape 408"/>
        <p:cNvGrpSpPr/>
        <p:nvPr/>
      </p:nvGrpSpPr>
      <p:grpSpPr>
        <a:xfrm>
          <a:off x="0" y="0"/>
          <a:ext cx="0" cy="0"/>
          <a:chOff x="0" y="0"/>
          <a:chExt cx="0" cy="0"/>
        </a:xfrm>
      </p:grpSpPr>
      <p:pic>
        <p:nvPicPr>
          <p:cNvPr id="409" name="Google Shape;409;p20"/>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410" name="Google Shape;410;p20"/>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11" name="Google Shape;411;p20"/>
          <p:cNvGrpSpPr/>
          <p:nvPr/>
        </p:nvGrpSpPr>
        <p:grpSpPr>
          <a:xfrm>
            <a:off x="8642200" y="3156756"/>
            <a:ext cx="207172" cy="321077"/>
            <a:chOff x="815599" y="717719"/>
            <a:chExt cx="207172" cy="321077"/>
          </a:xfrm>
        </p:grpSpPr>
        <p:sp>
          <p:nvSpPr>
            <p:cNvPr id="412" name="Google Shape;412;p2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0"/>
          <p:cNvGrpSpPr/>
          <p:nvPr/>
        </p:nvGrpSpPr>
        <p:grpSpPr>
          <a:xfrm flipH="1" rot="-5400000">
            <a:off x="390548" y="3321491"/>
            <a:ext cx="207172" cy="437570"/>
            <a:chOff x="568750" y="238125"/>
            <a:chExt cx="402275" cy="849650"/>
          </a:xfrm>
        </p:grpSpPr>
        <p:sp>
          <p:nvSpPr>
            <p:cNvPr id="417" name="Google Shape;417;p20"/>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0"/>
          <p:cNvGrpSpPr/>
          <p:nvPr/>
        </p:nvGrpSpPr>
        <p:grpSpPr>
          <a:xfrm flipH="1" rot="5400000">
            <a:off x="7878799" y="17690"/>
            <a:ext cx="207172" cy="554372"/>
            <a:chOff x="568750" y="238125"/>
            <a:chExt cx="402275" cy="1076450"/>
          </a:xfrm>
        </p:grpSpPr>
        <p:sp>
          <p:nvSpPr>
            <p:cNvPr id="423" name="Google Shape;423;p20"/>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pic>
        <p:nvPicPr>
          <p:cNvPr id="30" name="Google Shape;30;p3"/>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31" name="Google Shape;31;p3"/>
          <p:cNvSpPr txBox="1"/>
          <p:nvPr>
            <p:ph type="title"/>
          </p:nvPr>
        </p:nvSpPr>
        <p:spPr>
          <a:xfrm>
            <a:off x="743500" y="2001300"/>
            <a:ext cx="6009000" cy="1580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2" name="Google Shape;32;p3"/>
          <p:cNvSpPr txBox="1"/>
          <p:nvPr>
            <p:ph hasCustomPrompt="1" idx="2" type="title"/>
          </p:nvPr>
        </p:nvSpPr>
        <p:spPr>
          <a:xfrm>
            <a:off x="743500" y="967825"/>
            <a:ext cx="2002500" cy="1009800"/>
          </a:xfrm>
          <a:prstGeom prst="rect">
            <a:avLst/>
          </a:prstGeom>
          <a:solidFill>
            <a:schemeClr val="accent3"/>
          </a:solidFill>
        </p:spPr>
        <p:txBody>
          <a:bodyPr anchorCtr="0" anchor="ctr" bIns="228600" lIns="228600" spcFirstLastPara="1" rIns="228600" wrap="square" tIns="228600">
            <a:noAutofit/>
          </a:bodyPr>
          <a:lstStyle>
            <a:lvl1pPr lvl="0" rtl="0">
              <a:spcBef>
                <a:spcPts val="0"/>
              </a:spcBef>
              <a:spcAft>
                <a:spcPts val="0"/>
              </a:spcAft>
              <a:buSzPts val="6000"/>
              <a:buNone/>
              <a:defRPr b="1" sz="69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 name="Google Shape;33;p3"/>
          <p:cNvSpPr txBox="1"/>
          <p:nvPr>
            <p:ph idx="1" type="subTitle"/>
          </p:nvPr>
        </p:nvSpPr>
        <p:spPr>
          <a:xfrm>
            <a:off x="743500" y="3581975"/>
            <a:ext cx="6009000" cy="593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34" name="Google Shape;34;p3"/>
          <p:cNvGrpSpPr/>
          <p:nvPr/>
        </p:nvGrpSpPr>
        <p:grpSpPr>
          <a:xfrm flipH="1">
            <a:off x="294749" y="3302681"/>
            <a:ext cx="207172" cy="321077"/>
            <a:chOff x="815599" y="717719"/>
            <a:chExt cx="207172" cy="321077"/>
          </a:xfrm>
        </p:grpSpPr>
        <p:sp>
          <p:nvSpPr>
            <p:cNvPr id="35" name="Google Shape;35;p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rot="5400000">
            <a:off x="7335125" y="4227740"/>
            <a:ext cx="207172" cy="554372"/>
            <a:chOff x="568750" y="238125"/>
            <a:chExt cx="402275" cy="1076450"/>
          </a:xfrm>
        </p:grpSpPr>
        <p:sp>
          <p:nvSpPr>
            <p:cNvPr id="40" name="Google Shape;40;p3"/>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3"/>
          <p:cNvGrpSpPr/>
          <p:nvPr/>
        </p:nvGrpSpPr>
        <p:grpSpPr>
          <a:xfrm rot="-5400000">
            <a:off x="4268075" y="446315"/>
            <a:ext cx="207172" cy="554372"/>
            <a:chOff x="568750" y="238125"/>
            <a:chExt cx="402275" cy="1076450"/>
          </a:xfrm>
        </p:grpSpPr>
        <p:sp>
          <p:nvSpPr>
            <p:cNvPr id="47" name="Google Shape;47;p3"/>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BLANK_1_1_1_3_1_1_1_1_1_1">
    <p:spTree>
      <p:nvGrpSpPr>
        <p:cNvPr id="429" name="Shape 429"/>
        <p:cNvGrpSpPr/>
        <p:nvPr/>
      </p:nvGrpSpPr>
      <p:grpSpPr>
        <a:xfrm>
          <a:off x="0" y="0"/>
          <a:ext cx="0" cy="0"/>
          <a:chOff x="0" y="0"/>
          <a:chExt cx="0" cy="0"/>
        </a:xfrm>
      </p:grpSpPr>
      <p:pic>
        <p:nvPicPr>
          <p:cNvPr id="430" name="Google Shape;430;p21"/>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431" name="Google Shape;431;p21"/>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32" name="Google Shape;432;p21"/>
          <p:cNvGrpSpPr/>
          <p:nvPr/>
        </p:nvGrpSpPr>
        <p:grpSpPr>
          <a:xfrm flipH="1">
            <a:off x="447149" y="3455081"/>
            <a:ext cx="207172" cy="321077"/>
            <a:chOff x="815599" y="717719"/>
            <a:chExt cx="207172" cy="321077"/>
          </a:xfrm>
        </p:grpSpPr>
        <p:sp>
          <p:nvSpPr>
            <p:cNvPr id="433" name="Google Shape;433;p2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1"/>
          <p:cNvGrpSpPr/>
          <p:nvPr/>
        </p:nvGrpSpPr>
        <p:grpSpPr>
          <a:xfrm>
            <a:off x="8811500" y="2915140"/>
            <a:ext cx="207172" cy="554372"/>
            <a:chOff x="568750" y="238125"/>
            <a:chExt cx="402275" cy="1076450"/>
          </a:xfrm>
        </p:grpSpPr>
        <p:sp>
          <p:nvSpPr>
            <p:cNvPr id="438" name="Google Shape;438;p21"/>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1"/>
          <p:cNvGrpSpPr/>
          <p:nvPr/>
        </p:nvGrpSpPr>
        <p:grpSpPr>
          <a:xfrm rot="-5400000">
            <a:off x="3229850" y="4587290"/>
            <a:ext cx="207172" cy="554372"/>
            <a:chOff x="568750" y="238125"/>
            <a:chExt cx="402275" cy="1076450"/>
          </a:xfrm>
        </p:grpSpPr>
        <p:sp>
          <p:nvSpPr>
            <p:cNvPr id="445" name="Google Shape;445;p21"/>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BLANK_1_1_1_3_1_1_1_1_1_1_1">
    <p:spTree>
      <p:nvGrpSpPr>
        <p:cNvPr id="451" name="Shape 451"/>
        <p:cNvGrpSpPr/>
        <p:nvPr/>
      </p:nvGrpSpPr>
      <p:grpSpPr>
        <a:xfrm>
          <a:off x="0" y="0"/>
          <a:ext cx="0" cy="0"/>
          <a:chOff x="0" y="0"/>
          <a:chExt cx="0" cy="0"/>
        </a:xfrm>
      </p:grpSpPr>
      <p:pic>
        <p:nvPicPr>
          <p:cNvPr id="452" name="Google Shape;452;p22"/>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453" name="Google Shape;453;p22"/>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54" name="Google Shape;454;p22"/>
          <p:cNvGrpSpPr/>
          <p:nvPr/>
        </p:nvGrpSpPr>
        <p:grpSpPr>
          <a:xfrm flipH="1" rot="-5400000">
            <a:off x="6134024" y="121531"/>
            <a:ext cx="207172" cy="321077"/>
            <a:chOff x="815599" y="717719"/>
            <a:chExt cx="207172" cy="321077"/>
          </a:xfrm>
        </p:grpSpPr>
        <p:sp>
          <p:nvSpPr>
            <p:cNvPr id="455" name="Google Shape;455;p2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2"/>
          <p:cNvGrpSpPr/>
          <p:nvPr/>
        </p:nvGrpSpPr>
        <p:grpSpPr>
          <a:xfrm>
            <a:off x="162800" y="2932715"/>
            <a:ext cx="207172" cy="554372"/>
            <a:chOff x="568750" y="238125"/>
            <a:chExt cx="402275" cy="1076450"/>
          </a:xfrm>
        </p:grpSpPr>
        <p:sp>
          <p:nvSpPr>
            <p:cNvPr id="460" name="Google Shape;460;p22"/>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2"/>
          <p:cNvGrpSpPr/>
          <p:nvPr/>
        </p:nvGrpSpPr>
        <p:grpSpPr>
          <a:xfrm flipH="1">
            <a:off x="8743424" y="2855831"/>
            <a:ext cx="207172" cy="321077"/>
            <a:chOff x="815599" y="717719"/>
            <a:chExt cx="207172" cy="321077"/>
          </a:xfrm>
        </p:grpSpPr>
        <p:sp>
          <p:nvSpPr>
            <p:cNvPr id="467" name="Google Shape;467;p2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BLANK_1_1_1_3_1_1_1_1_1_1_1_1">
    <p:spTree>
      <p:nvGrpSpPr>
        <p:cNvPr id="471" name="Shape 471"/>
        <p:cNvGrpSpPr/>
        <p:nvPr/>
      </p:nvGrpSpPr>
      <p:grpSpPr>
        <a:xfrm>
          <a:off x="0" y="0"/>
          <a:ext cx="0" cy="0"/>
          <a:chOff x="0" y="0"/>
          <a:chExt cx="0" cy="0"/>
        </a:xfrm>
      </p:grpSpPr>
      <p:pic>
        <p:nvPicPr>
          <p:cNvPr id="472" name="Google Shape;472;p23"/>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473" name="Google Shape;473;p23"/>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74" name="Google Shape;474;p23"/>
          <p:cNvGrpSpPr/>
          <p:nvPr/>
        </p:nvGrpSpPr>
        <p:grpSpPr>
          <a:xfrm>
            <a:off x="8696399" y="2910031"/>
            <a:ext cx="207172" cy="321077"/>
            <a:chOff x="815599" y="717719"/>
            <a:chExt cx="207172" cy="321077"/>
          </a:xfrm>
        </p:grpSpPr>
        <p:sp>
          <p:nvSpPr>
            <p:cNvPr id="475" name="Google Shape;475;p2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2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2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2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79" name="Google Shape;479;p23"/>
          <p:cNvGrpSpPr/>
          <p:nvPr/>
        </p:nvGrpSpPr>
        <p:grpSpPr>
          <a:xfrm rot="5400000">
            <a:off x="3069200" y="4503340"/>
            <a:ext cx="207172" cy="554372"/>
            <a:chOff x="568750" y="238125"/>
            <a:chExt cx="402275" cy="1076450"/>
          </a:xfrm>
        </p:grpSpPr>
        <p:sp>
          <p:nvSpPr>
            <p:cNvPr id="480" name="Google Shape;480;p23"/>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3"/>
          <p:cNvGrpSpPr/>
          <p:nvPr/>
        </p:nvGrpSpPr>
        <p:grpSpPr>
          <a:xfrm flipH="1">
            <a:off x="169924" y="1542006"/>
            <a:ext cx="207172" cy="321077"/>
            <a:chOff x="815599" y="717719"/>
            <a:chExt cx="207172" cy="321077"/>
          </a:xfrm>
        </p:grpSpPr>
        <p:sp>
          <p:nvSpPr>
            <p:cNvPr id="487" name="Google Shape;487;p2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3"/>
          <p:cNvGrpSpPr/>
          <p:nvPr/>
        </p:nvGrpSpPr>
        <p:grpSpPr>
          <a:xfrm flipH="1">
            <a:off x="1021474" y="3431856"/>
            <a:ext cx="207172" cy="321077"/>
            <a:chOff x="815599" y="717719"/>
            <a:chExt cx="207172" cy="321077"/>
          </a:xfrm>
        </p:grpSpPr>
        <p:sp>
          <p:nvSpPr>
            <p:cNvPr id="492" name="Google Shape;492;p2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96" name="Shape 496"/>
        <p:cNvGrpSpPr/>
        <p:nvPr/>
      </p:nvGrpSpPr>
      <p:grpSpPr>
        <a:xfrm>
          <a:off x="0" y="0"/>
          <a:ext cx="0" cy="0"/>
          <a:chOff x="0" y="0"/>
          <a:chExt cx="0" cy="0"/>
        </a:xfrm>
      </p:grpSpPr>
      <p:pic>
        <p:nvPicPr>
          <p:cNvPr id="497" name="Google Shape;497;p24"/>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498" name="Google Shape;498;p24"/>
          <p:cNvSpPr txBox="1"/>
          <p:nvPr>
            <p:ph type="title"/>
          </p:nvPr>
        </p:nvSpPr>
        <p:spPr>
          <a:xfrm>
            <a:off x="3098400" y="962175"/>
            <a:ext cx="4279200" cy="1143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600"/>
              <a:buNone/>
              <a:defRPr sz="3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9" name="Google Shape;499;p24"/>
          <p:cNvSpPr txBox="1"/>
          <p:nvPr>
            <p:ph idx="1" type="subTitle"/>
          </p:nvPr>
        </p:nvSpPr>
        <p:spPr>
          <a:xfrm>
            <a:off x="3098400" y="2100825"/>
            <a:ext cx="4279200" cy="2048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00" name="Google Shape;500;p24"/>
          <p:cNvGrpSpPr/>
          <p:nvPr/>
        </p:nvGrpSpPr>
        <p:grpSpPr>
          <a:xfrm>
            <a:off x="8327550" y="2465415"/>
            <a:ext cx="207172" cy="554372"/>
            <a:chOff x="568750" y="238125"/>
            <a:chExt cx="402275" cy="1076450"/>
          </a:xfrm>
        </p:grpSpPr>
        <p:sp>
          <p:nvSpPr>
            <p:cNvPr id="501" name="Google Shape;501;p24"/>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24"/>
          <p:cNvGrpSpPr/>
          <p:nvPr/>
        </p:nvGrpSpPr>
        <p:grpSpPr>
          <a:xfrm>
            <a:off x="715088" y="309173"/>
            <a:ext cx="207172" cy="321077"/>
            <a:chOff x="8428900" y="4287435"/>
            <a:chExt cx="207172" cy="321077"/>
          </a:xfrm>
        </p:grpSpPr>
        <p:sp>
          <p:nvSpPr>
            <p:cNvPr id="508" name="Google Shape;508;p24"/>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4"/>
          <p:cNvGrpSpPr/>
          <p:nvPr/>
        </p:nvGrpSpPr>
        <p:grpSpPr>
          <a:xfrm rot="-5400000">
            <a:off x="3023511" y="4317711"/>
            <a:ext cx="290453" cy="699769"/>
            <a:chOff x="932686" y="381461"/>
            <a:chExt cx="290453" cy="699769"/>
          </a:xfrm>
        </p:grpSpPr>
        <p:sp>
          <p:nvSpPr>
            <p:cNvPr id="513" name="Google Shape;513;p24"/>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528" name="Shape 528"/>
        <p:cNvGrpSpPr/>
        <p:nvPr/>
      </p:nvGrpSpPr>
      <p:grpSpPr>
        <a:xfrm>
          <a:off x="0" y="0"/>
          <a:ext cx="0" cy="0"/>
          <a:chOff x="0" y="0"/>
          <a:chExt cx="0" cy="0"/>
        </a:xfrm>
      </p:grpSpPr>
      <p:pic>
        <p:nvPicPr>
          <p:cNvPr id="529" name="Google Shape;529;p25"/>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530" name="Google Shape;530;p25"/>
          <p:cNvSpPr txBox="1"/>
          <p:nvPr>
            <p:ph type="title"/>
          </p:nvPr>
        </p:nvSpPr>
        <p:spPr>
          <a:xfrm>
            <a:off x="1766400" y="962100"/>
            <a:ext cx="4279200" cy="1138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600"/>
              <a:buNone/>
              <a:defRPr sz="3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1" name="Google Shape;531;p25"/>
          <p:cNvSpPr txBox="1"/>
          <p:nvPr>
            <p:ph idx="1" type="subTitle"/>
          </p:nvPr>
        </p:nvSpPr>
        <p:spPr>
          <a:xfrm>
            <a:off x="1766400" y="2100750"/>
            <a:ext cx="4279200" cy="2046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32" name="Google Shape;532;p25"/>
          <p:cNvGrpSpPr/>
          <p:nvPr/>
        </p:nvGrpSpPr>
        <p:grpSpPr>
          <a:xfrm flipH="1">
            <a:off x="507938" y="2952415"/>
            <a:ext cx="207172" cy="554372"/>
            <a:chOff x="568750" y="238125"/>
            <a:chExt cx="402275" cy="1076450"/>
          </a:xfrm>
        </p:grpSpPr>
        <p:sp>
          <p:nvSpPr>
            <p:cNvPr id="533" name="Google Shape;533;p25"/>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5"/>
          <p:cNvGrpSpPr/>
          <p:nvPr/>
        </p:nvGrpSpPr>
        <p:grpSpPr>
          <a:xfrm flipH="1">
            <a:off x="8428900" y="2317248"/>
            <a:ext cx="207172" cy="321077"/>
            <a:chOff x="8428900" y="4287435"/>
            <a:chExt cx="207172" cy="321077"/>
          </a:xfrm>
        </p:grpSpPr>
        <p:sp>
          <p:nvSpPr>
            <p:cNvPr id="540" name="Google Shape;540;p25"/>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25"/>
          <p:cNvGrpSpPr/>
          <p:nvPr/>
        </p:nvGrpSpPr>
        <p:grpSpPr>
          <a:xfrm flipH="1" rot="5400000">
            <a:off x="3001096" y="4258611"/>
            <a:ext cx="290453" cy="699769"/>
            <a:chOff x="932686" y="381461"/>
            <a:chExt cx="290453" cy="699769"/>
          </a:xfrm>
        </p:grpSpPr>
        <p:sp>
          <p:nvSpPr>
            <p:cNvPr id="545" name="Google Shape;545;p25"/>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560" name="Shape 560"/>
        <p:cNvGrpSpPr/>
        <p:nvPr/>
      </p:nvGrpSpPr>
      <p:grpSpPr>
        <a:xfrm>
          <a:off x="0" y="0"/>
          <a:ext cx="0" cy="0"/>
          <a:chOff x="0" y="0"/>
          <a:chExt cx="0" cy="0"/>
        </a:xfrm>
      </p:grpSpPr>
      <p:pic>
        <p:nvPicPr>
          <p:cNvPr id="561" name="Google Shape;561;p26"/>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562" name="Google Shape;562;p26"/>
          <p:cNvSpPr txBox="1"/>
          <p:nvPr>
            <p:ph type="title"/>
          </p:nvPr>
        </p:nvSpPr>
        <p:spPr>
          <a:xfrm>
            <a:off x="715100" y="1310975"/>
            <a:ext cx="3491700" cy="1260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spcBef>
                <a:spcPts val="0"/>
              </a:spcBef>
              <a:spcAft>
                <a:spcPts val="0"/>
              </a:spcAft>
              <a:buSzPts val="3600"/>
              <a:buNone/>
              <a:defRPr sz="3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3" name="Google Shape;563;p26"/>
          <p:cNvSpPr txBox="1"/>
          <p:nvPr>
            <p:ph idx="1" type="subTitle"/>
          </p:nvPr>
        </p:nvSpPr>
        <p:spPr>
          <a:xfrm>
            <a:off x="715100" y="2571625"/>
            <a:ext cx="3491700" cy="1260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64" name="Google Shape;564;p26"/>
          <p:cNvGrpSpPr/>
          <p:nvPr/>
        </p:nvGrpSpPr>
        <p:grpSpPr>
          <a:xfrm rot="-5400000">
            <a:off x="7933786" y="4403836"/>
            <a:ext cx="290453" cy="699769"/>
            <a:chOff x="932686" y="381461"/>
            <a:chExt cx="290453" cy="699769"/>
          </a:xfrm>
        </p:grpSpPr>
        <p:sp>
          <p:nvSpPr>
            <p:cNvPr id="565" name="Google Shape;565;p26"/>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26"/>
          <p:cNvGrpSpPr/>
          <p:nvPr/>
        </p:nvGrpSpPr>
        <p:grpSpPr>
          <a:xfrm>
            <a:off x="468123" y="442692"/>
            <a:ext cx="493974" cy="184632"/>
            <a:chOff x="2803075" y="776325"/>
            <a:chExt cx="868450" cy="324600"/>
          </a:xfrm>
        </p:grpSpPr>
        <p:sp>
          <p:nvSpPr>
            <p:cNvPr id="581" name="Google Shape;581;p26"/>
            <p:cNvSpPr/>
            <p:nvPr/>
          </p:nvSpPr>
          <p:spPr>
            <a:xfrm>
              <a:off x="2803075" y="964300"/>
              <a:ext cx="136625" cy="136625"/>
            </a:xfrm>
            <a:custGeom>
              <a:rect b="b" l="l" r="r" t="t"/>
              <a:pathLst>
                <a:path extrusionOk="0" h="5465" w="5465">
                  <a:moveTo>
                    <a:pt x="1" y="1"/>
                  </a:moveTo>
                  <a:lnTo>
                    <a:pt x="1"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2986050" y="776325"/>
              <a:ext cx="136600" cy="137250"/>
            </a:xfrm>
            <a:custGeom>
              <a:rect b="b" l="l" r="r" t="t"/>
              <a:pathLst>
                <a:path extrusionOk="0" h="5490" w="5464">
                  <a:moveTo>
                    <a:pt x="0" y="1"/>
                  </a:moveTo>
                  <a:lnTo>
                    <a:pt x="0"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3169000" y="964300"/>
              <a:ext cx="136600" cy="136625"/>
            </a:xfrm>
            <a:custGeom>
              <a:rect b="b" l="l" r="r" t="t"/>
              <a:pathLst>
                <a:path extrusionOk="0" h="5465" w="5464">
                  <a:moveTo>
                    <a:pt x="0" y="1"/>
                  </a:moveTo>
                  <a:lnTo>
                    <a:pt x="0"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3351950" y="776325"/>
              <a:ext cx="136625" cy="137250"/>
            </a:xfrm>
            <a:custGeom>
              <a:rect b="b" l="l" r="r" t="t"/>
              <a:pathLst>
                <a:path extrusionOk="0" h="5490" w="5465">
                  <a:moveTo>
                    <a:pt x="1" y="1"/>
                  </a:moveTo>
                  <a:lnTo>
                    <a:pt x="1"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3534275" y="964300"/>
              <a:ext cx="137250" cy="136625"/>
            </a:xfrm>
            <a:custGeom>
              <a:rect b="b" l="l" r="r" t="t"/>
              <a:pathLst>
                <a:path extrusionOk="0" h="5465" w="5490">
                  <a:moveTo>
                    <a:pt x="1" y="1"/>
                  </a:moveTo>
                  <a:lnTo>
                    <a:pt x="1" y="5464"/>
                  </a:lnTo>
                  <a:lnTo>
                    <a:pt x="5490" y="5464"/>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3534275" y="776325"/>
              <a:ext cx="137250" cy="137250"/>
            </a:xfrm>
            <a:custGeom>
              <a:rect b="b" l="l" r="r" t="t"/>
              <a:pathLst>
                <a:path extrusionOk="0" h="5490" w="5490">
                  <a:moveTo>
                    <a:pt x="1" y="1"/>
                  </a:moveTo>
                  <a:lnTo>
                    <a:pt x="1" y="5490"/>
                  </a:lnTo>
                  <a:lnTo>
                    <a:pt x="5490" y="5490"/>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26"/>
          <p:cNvGrpSpPr/>
          <p:nvPr/>
        </p:nvGrpSpPr>
        <p:grpSpPr>
          <a:xfrm>
            <a:off x="1666949" y="4195906"/>
            <a:ext cx="207172" cy="321077"/>
            <a:chOff x="815599" y="717719"/>
            <a:chExt cx="207172" cy="321077"/>
          </a:xfrm>
        </p:grpSpPr>
        <p:sp>
          <p:nvSpPr>
            <p:cNvPr id="588" name="Google Shape;588;p2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2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2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2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592" name="Shape 592"/>
        <p:cNvGrpSpPr/>
        <p:nvPr/>
      </p:nvGrpSpPr>
      <p:grpSpPr>
        <a:xfrm>
          <a:off x="0" y="0"/>
          <a:ext cx="0" cy="0"/>
          <a:chOff x="0" y="0"/>
          <a:chExt cx="0" cy="0"/>
        </a:xfrm>
      </p:grpSpPr>
      <p:pic>
        <p:nvPicPr>
          <p:cNvPr id="593" name="Google Shape;593;p27"/>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594" name="Google Shape;594;p27"/>
          <p:cNvSpPr txBox="1"/>
          <p:nvPr>
            <p:ph idx="1" type="subTitle"/>
          </p:nvPr>
        </p:nvSpPr>
        <p:spPr>
          <a:xfrm>
            <a:off x="1874550" y="1121500"/>
            <a:ext cx="5385600" cy="830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t" bIns="228600" lIns="228600" spcFirstLastPara="1" rIns="228600" wrap="square" tIns="228600">
            <a:noAutofit/>
          </a:bodyPr>
          <a:lstStyle>
            <a:lvl1pPr lvl="0" rtl="0" algn="ctr">
              <a:lnSpc>
                <a:spcPct val="100000"/>
              </a:lnSpc>
              <a:spcBef>
                <a:spcPts val="0"/>
              </a:spcBef>
              <a:spcAft>
                <a:spcPts val="0"/>
              </a:spcAft>
              <a:buSzPts val="1400"/>
              <a:buNone/>
              <a:defRPr>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5" name="Google Shape;595;p27"/>
          <p:cNvSpPr txBox="1"/>
          <p:nvPr>
            <p:ph type="title"/>
          </p:nvPr>
        </p:nvSpPr>
        <p:spPr>
          <a:xfrm>
            <a:off x="1874550" y="535000"/>
            <a:ext cx="53856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596" name="Google Shape;596;p27"/>
          <p:cNvGrpSpPr/>
          <p:nvPr/>
        </p:nvGrpSpPr>
        <p:grpSpPr>
          <a:xfrm>
            <a:off x="8593549" y="1500331"/>
            <a:ext cx="207172" cy="321077"/>
            <a:chOff x="815599" y="717719"/>
            <a:chExt cx="207172" cy="321077"/>
          </a:xfrm>
        </p:grpSpPr>
        <p:sp>
          <p:nvSpPr>
            <p:cNvPr id="597" name="Google Shape;597;p2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2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2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p2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01" name="Google Shape;601;p27"/>
          <p:cNvGrpSpPr/>
          <p:nvPr/>
        </p:nvGrpSpPr>
        <p:grpSpPr>
          <a:xfrm rot="5400000">
            <a:off x="7734150" y="2736590"/>
            <a:ext cx="207172" cy="554372"/>
            <a:chOff x="568750" y="238125"/>
            <a:chExt cx="402275" cy="1076450"/>
          </a:xfrm>
        </p:grpSpPr>
        <p:sp>
          <p:nvSpPr>
            <p:cNvPr id="602" name="Google Shape;602;p27"/>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27"/>
          <p:cNvGrpSpPr/>
          <p:nvPr/>
        </p:nvGrpSpPr>
        <p:grpSpPr>
          <a:xfrm flipH="1">
            <a:off x="761474" y="3117344"/>
            <a:ext cx="207172" cy="321077"/>
            <a:chOff x="815599" y="717719"/>
            <a:chExt cx="207172" cy="321077"/>
          </a:xfrm>
        </p:grpSpPr>
        <p:sp>
          <p:nvSpPr>
            <p:cNvPr id="609" name="Google Shape;609;p2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613" name="Shape 613"/>
        <p:cNvGrpSpPr/>
        <p:nvPr/>
      </p:nvGrpSpPr>
      <p:grpSpPr>
        <a:xfrm>
          <a:off x="0" y="0"/>
          <a:ext cx="0" cy="0"/>
          <a:chOff x="0" y="0"/>
          <a:chExt cx="0" cy="0"/>
        </a:xfrm>
      </p:grpSpPr>
      <p:pic>
        <p:nvPicPr>
          <p:cNvPr id="614" name="Google Shape;614;p28"/>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615" name="Google Shape;615;p28"/>
          <p:cNvSpPr txBox="1"/>
          <p:nvPr>
            <p:ph type="title"/>
          </p:nvPr>
        </p:nvSpPr>
        <p:spPr>
          <a:xfrm>
            <a:off x="715100" y="962400"/>
            <a:ext cx="4871400" cy="1008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6" name="Google Shape;616;p28"/>
          <p:cNvSpPr txBox="1"/>
          <p:nvPr>
            <p:ph idx="1" type="subTitle"/>
          </p:nvPr>
        </p:nvSpPr>
        <p:spPr>
          <a:xfrm>
            <a:off x="715100" y="1970700"/>
            <a:ext cx="4871400" cy="2210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17" name="Google Shape;617;p28"/>
          <p:cNvGrpSpPr/>
          <p:nvPr/>
        </p:nvGrpSpPr>
        <p:grpSpPr>
          <a:xfrm>
            <a:off x="8648774" y="1605106"/>
            <a:ext cx="207172" cy="321077"/>
            <a:chOff x="815599" y="717719"/>
            <a:chExt cx="207172" cy="321077"/>
          </a:xfrm>
        </p:grpSpPr>
        <p:sp>
          <p:nvSpPr>
            <p:cNvPr id="618" name="Google Shape;618;p2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9" name="Google Shape;619;p2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 name="Google Shape;620;p2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2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22" name="Google Shape;622;p28"/>
          <p:cNvGrpSpPr/>
          <p:nvPr/>
        </p:nvGrpSpPr>
        <p:grpSpPr>
          <a:xfrm rot="5400000">
            <a:off x="5820650" y="154240"/>
            <a:ext cx="207172" cy="554372"/>
            <a:chOff x="568750" y="238125"/>
            <a:chExt cx="402275" cy="1076450"/>
          </a:xfrm>
        </p:grpSpPr>
        <p:sp>
          <p:nvSpPr>
            <p:cNvPr id="623" name="Google Shape;623;p28"/>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28"/>
          <p:cNvGrpSpPr/>
          <p:nvPr/>
        </p:nvGrpSpPr>
        <p:grpSpPr>
          <a:xfrm flipH="1">
            <a:off x="294749" y="3302681"/>
            <a:ext cx="207172" cy="321077"/>
            <a:chOff x="815599" y="717719"/>
            <a:chExt cx="207172" cy="321077"/>
          </a:xfrm>
        </p:grpSpPr>
        <p:sp>
          <p:nvSpPr>
            <p:cNvPr id="630" name="Google Shape;630;p2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634" name="Shape 634"/>
        <p:cNvGrpSpPr/>
        <p:nvPr/>
      </p:nvGrpSpPr>
      <p:grpSpPr>
        <a:xfrm>
          <a:off x="0" y="0"/>
          <a:ext cx="0" cy="0"/>
          <a:chOff x="0" y="0"/>
          <a:chExt cx="0" cy="0"/>
        </a:xfrm>
      </p:grpSpPr>
      <p:pic>
        <p:nvPicPr>
          <p:cNvPr id="635" name="Google Shape;635;p29"/>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636" name="Google Shape;636;p29"/>
          <p:cNvSpPr txBox="1"/>
          <p:nvPr>
            <p:ph type="title"/>
          </p:nvPr>
        </p:nvSpPr>
        <p:spPr>
          <a:xfrm>
            <a:off x="5086375" y="535000"/>
            <a:ext cx="3342600" cy="255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r">
              <a:spcBef>
                <a:spcPts val="0"/>
              </a:spcBef>
              <a:spcAft>
                <a:spcPts val="0"/>
              </a:spcAft>
              <a:buSzPts val="3600"/>
              <a:buNone/>
              <a:defRPr sz="3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637" name="Google Shape;637;p29"/>
          <p:cNvSpPr txBox="1"/>
          <p:nvPr>
            <p:ph idx="1" type="subTitle"/>
          </p:nvPr>
        </p:nvSpPr>
        <p:spPr>
          <a:xfrm>
            <a:off x="5086375" y="3086200"/>
            <a:ext cx="3342600" cy="1522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r">
              <a:lnSpc>
                <a:spcPct val="100000"/>
              </a:lnSpc>
              <a:spcBef>
                <a:spcPts val="0"/>
              </a:spcBef>
              <a:spcAft>
                <a:spcPts val="0"/>
              </a:spcAft>
              <a:buSzPts val="1400"/>
              <a:buNone/>
              <a:defRPr>
                <a:latin typeface="Montserrat"/>
                <a:ea typeface="Montserrat"/>
                <a:cs typeface="Montserrat"/>
                <a:sym typeface="Montserrat"/>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638" name="Google Shape;638;p29"/>
          <p:cNvGrpSpPr/>
          <p:nvPr/>
        </p:nvGrpSpPr>
        <p:grpSpPr>
          <a:xfrm>
            <a:off x="8667824" y="1462231"/>
            <a:ext cx="207172" cy="321077"/>
            <a:chOff x="815599" y="717719"/>
            <a:chExt cx="207172" cy="321077"/>
          </a:xfrm>
        </p:grpSpPr>
        <p:sp>
          <p:nvSpPr>
            <p:cNvPr id="639" name="Google Shape;639;p29"/>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29"/>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29"/>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29"/>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43" name="Google Shape;643;p29"/>
          <p:cNvGrpSpPr/>
          <p:nvPr/>
        </p:nvGrpSpPr>
        <p:grpSpPr>
          <a:xfrm flipH="1">
            <a:off x="266174" y="2959781"/>
            <a:ext cx="207172" cy="321077"/>
            <a:chOff x="815599" y="717719"/>
            <a:chExt cx="207172" cy="321077"/>
          </a:xfrm>
        </p:grpSpPr>
        <p:sp>
          <p:nvSpPr>
            <p:cNvPr id="644" name="Google Shape;644;p29"/>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1_1_1_1_1_1">
    <p:spTree>
      <p:nvGrpSpPr>
        <p:cNvPr id="648" name="Shape 648"/>
        <p:cNvGrpSpPr/>
        <p:nvPr/>
      </p:nvGrpSpPr>
      <p:grpSpPr>
        <a:xfrm>
          <a:off x="0" y="0"/>
          <a:ext cx="0" cy="0"/>
          <a:chOff x="0" y="0"/>
          <a:chExt cx="0" cy="0"/>
        </a:xfrm>
      </p:grpSpPr>
      <p:pic>
        <p:nvPicPr>
          <p:cNvPr id="649" name="Google Shape;649;p30"/>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650" name="Google Shape;650;p30"/>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51" name="Google Shape;651;p30"/>
          <p:cNvSpPr txBox="1"/>
          <p:nvPr>
            <p:ph idx="1" type="body"/>
          </p:nvPr>
        </p:nvSpPr>
        <p:spPr>
          <a:xfrm>
            <a:off x="720000" y="1116750"/>
            <a:ext cx="3852000" cy="3491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indent="-298450" lvl="0" marL="457200" rtl="0">
              <a:spcBef>
                <a:spcPts val="0"/>
              </a:spcBef>
              <a:spcAft>
                <a:spcPts val="0"/>
              </a:spcAft>
              <a:buClr>
                <a:schemeClr val="accent2"/>
              </a:buClr>
              <a:buSzPts val="1100"/>
              <a:buChar char="●"/>
              <a:defRPr sz="12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52" name="Google Shape;652;p30"/>
          <p:cNvSpPr txBox="1"/>
          <p:nvPr>
            <p:ph idx="2" type="body"/>
          </p:nvPr>
        </p:nvSpPr>
        <p:spPr>
          <a:xfrm>
            <a:off x="4571925" y="1116750"/>
            <a:ext cx="3852000" cy="3491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indent="-311150" lvl="0" marL="457200" rtl="0">
              <a:spcBef>
                <a:spcPts val="0"/>
              </a:spcBef>
              <a:spcAft>
                <a:spcPts val="0"/>
              </a:spcAft>
              <a:buClr>
                <a:schemeClr val="accent2"/>
              </a:buClr>
              <a:buSzPts val="1300"/>
              <a:buChar char="●"/>
              <a:defRPr sz="1200"/>
            </a:lvl1pPr>
            <a:lvl2pPr indent="-317500" lvl="1" marL="914400" rtl="0">
              <a:lnSpc>
                <a:spcPct val="115000"/>
              </a:lnSpc>
              <a:spcBef>
                <a:spcPts val="0"/>
              </a:spcBef>
              <a:spcAft>
                <a:spcPts val="0"/>
              </a:spcAft>
              <a:buClr>
                <a:schemeClr val="dk1"/>
              </a:buClr>
              <a:buSzPts val="1400"/>
              <a:buChar char="○"/>
              <a:defRPr/>
            </a:lvl2pPr>
            <a:lvl3pPr indent="-317500" lvl="2" marL="1371600" rtl="0">
              <a:lnSpc>
                <a:spcPct val="115000"/>
              </a:lnSpc>
              <a:spcBef>
                <a:spcPts val="0"/>
              </a:spcBef>
              <a:spcAft>
                <a:spcPts val="0"/>
              </a:spcAft>
              <a:buClr>
                <a:schemeClr val="dk1"/>
              </a:buClr>
              <a:buSzPts val="1400"/>
              <a:buChar char="■"/>
              <a:defRPr/>
            </a:lvl3pPr>
            <a:lvl4pPr indent="-317500" lvl="3" marL="1828800" rtl="0">
              <a:lnSpc>
                <a:spcPct val="115000"/>
              </a:lnSpc>
              <a:spcBef>
                <a:spcPts val="0"/>
              </a:spcBef>
              <a:spcAft>
                <a:spcPts val="0"/>
              </a:spcAft>
              <a:buClr>
                <a:schemeClr val="dk1"/>
              </a:buClr>
              <a:buSzPts val="1400"/>
              <a:buChar char="●"/>
              <a:defRPr/>
            </a:lvl4pPr>
            <a:lvl5pPr indent="-317500" lvl="4" marL="2286000" rtl="0">
              <a:lnSpc>
                <a:spcPct val="115000"/>
              </a:lnSpc>
              <a:spcBef>
                <a:spcPts val="0"/>
              </a:spcBef>
              <a:spcAft>
                <a:spcPts val="0"/>
              </a:spcAft>
              <a:buClr>
                <a:schemeClr val="dk1"/>
              </a:buClr>
              <a:buSzPts val="1400"/>
              <a:buChar char="○"/>
              <a:defRPr/>
            </a:lvl5pPr>
            <a:lvl6pPr indent="-317500" lvl="5" marL="2743200" rtl="0">
              <a:lnSpc>
                <a:spcPct val="115000"/>
              </a:lnSpc>
              <a:spcBef>
                <a:spcPts val="0"/>
              </a:spcBef>
              <a:spcAft>
                <a:spcPts val="0"/>
              </a:spcAft>
              <a:buClr>
                <a:schemeClr val="dk1"/>
              </a:buClr>
              <a:buSzPts val="1400"/>
              <a:buChar char="■"/>
              <a:defRPr/>
            </a:lvl6pPr>
            <a:lvl7pPr indent="-317500" lvl="6" marL="3200400" rtl="0">
              <a:lnSpc>
                <a:spcPct val="115000"/>
              </a:lnSpc>
              <a:spcBef>
                <a:spcPts val="0"/>
              </a:spcBef>
              <a:spcAft>
                <a:spcPts val="0"/>
              </a:spcAft>
              <a:buClr>
                <a:schemeClr val="dk1"/>
              </a:buClr>
              <a:buSzPts val="1400"/>
              <a:buChar char="●"/>
              <a:defRPr/>
            </a:lvl7pPr>
            <a:lvl8pPr indent="-317500" lvl="7" marL="3657600" rtl="0">
              <a:lnSpc>
                <a:spcPct val="115000"/>
              </a:lnSpc>
              <a:spcBef>
                <a:spcPts val="0"/>
              </a:spcBef>
              <a:spcAft>
                <a:spcPts val="0"/>
              </a:spcAft>
              <a:buClr>
                <a:schemeClr val="dk1"/>
              </a:buClr>
              <a:buSzPts val="1400"/>
              <a:buChar char="○"/>
              <a:defRPr/>
            </a:lvl8pPr>
            <a:lvl9pPr indent="-317500" lvl="8" marL="4114800" rtl="0">
              <a:lnSpc>
                <a:spcPct val="115000"/>
              </a:lnSpc>
              <a:spcBef>
                <a:spcPts val="0"/>
              </a:spcBef>
              <a:spcAft>
                <a:spcPts val="0"/>
              </a:spcAft>
              <a:buClr>
                <a:schemeClr val="dk1"/>
              </a:buClr>
              <a:buSzPts val="1400"/>
              <a:buChar char="■"/>
              <a:defRPr/>
            </a:lvl9pPr>
          </a:lstStyle>
          <a:p/>
        </p:txBody>
      </p:sp>
      <p:grpSp>
        <p:nvGrpSpPr>
          <p:cNvPr id="653" name="Google Shape;653;p30"/>
          <p:cNvGrpSpPr/>
          <p:nvPr/>
        </p:nvGrpSpPr>
        <p:grpSpPr>
          <a:xfrm flipH="1" rot="10800000">
            <a:off x="8780449" y="1496319"/>
            <a:ext cx="207172" cy="321077"/>
            <a:chOff x="815599" y="717719"/>
            <a:chExt cx="207172" cy="321077"/>
          </a:xfrm>
        </p:grpSpPr>
        <p:sp>
          <p:nvSpPr>
            <p:cNvPr id="654" name="Google Shape;654;p3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30"/>
          <p:cNvGrpSpPr/>
          <p:nvPr/>
        </p:nvGrpSpPr>
        <p:grpSpPr>
          <a:xfrm flipH="1" rot="10800000">
            <a:off x="350824" y="213919"/>
            <a:ext cx="207172" cy="321077"/>
            <a:chOff x="815599" y="717719"/>
            <a:chExt cx="207172" cy="321077"/>
          </a:xfrm>
        </p:grpSpPr>
        <p:sp>
          <p:nvSpPr>
            <p:cNvPr id="659" name="Google Shape;659;p3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pic>
        <p:nvPicPr>
          <p:cNvPr id="54" name="Google Shape;54;p4"/>
          <p:cNvPicPr preferRelativeResize="0"/>
          <p:nvPr/>
        </p:nvPicPr>
        <p:blipFill>
          <a:blip r:embed="rId2">
            <a:alphaModFix/>
          </a:blip>
          <a:stretch>
            <a:fillRect/>
          </a:stretch>
        </p:blipFill>
        <p:spPr>
          <a:xfrm>
            <a:off x="279776" y="188821"/>
            <a:ext cx="8584448" cy="4765858"/>
          </a:xfrm>
          <a:prstGeom prst="rect">
            <a:avLst/>
          </a:prstGeom>
          <a:noFill/>
          <a:ln>
            <a:noFill/>
          </a:ln>
        </p:spPr>
      </p:pic>
      <p:sp>
        <p:nvSpPr>
          <p:cNvPr id="55" name="Google Shape;55;p4"/>
          <p:cNvSpPr txBox="1"/>
          <p:nvPr>
            <p:ph idx="1" type="body"/>
          </p:nvPr>
        </p:nvSpPr>
        <p:spPr>
          <a:xfrm>
            <a:off x="720000" y="1116750"/>
            <a:ext cx="7704000" cy="3491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indent="-298450" lvl="0" marL="457200" rtl="0">
              <a:spcBef>
                <a:spcPts val="0"/>
              </a:spcBef>
              <a:spcAft>
                <a:spcPts val="0"/>
              </a:spcAft>
              <a:buClr>
                <a:schemeClr val="accent1"/>
              </a:buClr>
              <a:buSzPts val="1100"/>
              <a:buAutoNum type="arabicPeriod"/>
              <a:defRPr sz="1200"/>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
        <p:nvSpPr>
          <p:cNvPr id="56" name="Google Shape;56;p4"/>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57" name="Google Shape;57;p4"/>
          <p:cNvGrpSpPr/>
          <p:nvPr/>
        </p:nvGrpSpPr>
        <p:grpSpPr>
          <a:xfrm>
            <a:off x="168460" y="442692"/>
            <a:ext cx="493974" cy="184632"/>
            <a:chOff x="2803075" y="776325"/>
            <a:chExt cx="868450" cy="324600"/>
          </a:xfrm>
        </p:grpSpPr>
        <p:sp>
          <p:nvSpPr>
            <p:cNvPr id="58" name="Google Shape;58;p4"/>
            <p:cNvSpPr/>
            <p:nvPr/>
          </p:nvSpPr>
          <p:spPr>
            <a:xfrm>
              <a:off x="2803075" y="964300"/>
              <a:ext cx="136625" cy="136625"/>
            </a:xfrm>
            <a:custGeom>
              <a:rect b="b" l="l" r="r" t="t"/>
              <a:pathLst>
                <a:path extrusionOk="0" h="5465" w="5465">
                  <a:moveTo>
                    <a:pt x="1" y="1"/>
                  </a:moveTo>
                  <a:lnTo>
                    <a:pt x="1"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2986050" y="776325"/>
              <a:ext cx="136600" cy="137250"/>
            </a:xfrm>
            <a:custGeom>
              <a:rect b="b" l="l" r="r" t="t"/>
              <a:pathLst>
                <a:path extrusionOk="0" h="5490" w="5464">
                  <a:moveTo>
                    <a:pt x="0" y="1"/>
                  </a:moveTo>
                  <a:lnTo>
                    <a:pt x="0"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3169000" y="964300"/>
              <a:ext cx="136600" cy="136625"/>
            </a:xfrm>
            <a:custGeom>
              <a:rect b="b" l="l" r="r" t="t"/>
              <a:pathLst>
                <a:path extrusionOk="0" h="5465" w="5464">
                  <a:moveTo>
                    <a:pt x="0" y="1"/>
                  </a:moveTo>
                  <a:lnTo>
                    <a:pt x="0"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3351950" y="776325"/>
              <a:ext cx="136625" cy="137250"/>
            </a:xfrm>
            <a:custGeom>
              <a:rect b="b" l="l" r="r" t="t"/>
              <a:pathLst>
                <a:path extrusionOk="0" h="5490" w="5465">
                  <a:moveTo>
                    <a:pt x="1" y="1"/>
                  </a:moveTo>
                  <a:lnTo>
                    <a:pt x="1"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3534275" y="964300"/>
              <a:ext cx="137250" cy="136625"/>
            </a:xfrm>
            <a:custGeom>
              <a:rect b="b" l="l" r="r" t="t"/>
              <a:pathLst>
                <a:path extrusionOk="0" h="5465" w="5490">
                  <a:moveTo>
                    <a:pt x="1" y="1"/>
                  </a:moveTo>
                  <a:lnTo>
                    <a:pt x="1" y="5464"/>
                  </a:lnTo>
                  <a:lnTo>
                    <a:pt x="5490" y="5464"/>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3534275" y="776325"/>
              <a:ext cx="137250" cy="137250"/>
            </a:xfrm>
            <a:custGeom>
              <a:rect b="b" l="l" r="r" t="t"/>
              <a:pathLst>
                <a:path extrusionOk="0" h="5490" w="5490">
                  <a:moveTo>
                    <a:pt x="1" y="1"/>
                  </a:moveTo>
                  <a:lnTo>
                    <a:pt x="1" y="5490"/>
                  </a:lnTo>
                  <a:lnTo>
                    <a:pt x="5490" y="5490"/>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4"/>
          <p:cNvGrpSpPr/>
          <p:nvPr/>
        </p:nvGrpSpPr>
        <p:grpSpPr>
          <a:xfrm rot="-5400000">
            <a:off x="7928886" y="4508211"/>
            <a:ext cx="290453" cy="699769"/>
            <a:chOff x="932686" y="381461"/>
            <a:chExt cx="290453" cy="699769"/>
          </a:xfrm>
        </p:grpSpPr>
        <p:sp>
          <p:nvSpPr>
            <p:cNvPr id="65" name="Google Shape;65;p4"/>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_1_1_1_1_1_1">
    <p:spTree>
      <p:nvGrpSpPr>
        <p:cNvPr id="663" name="Shape 663"/>
        <p:cNvGrpSpPr/>
        <p:nvPr/>
      </p:nvGrpSpPr>
      <p:grpSpPr>
        <a:xfrm>
          <a:off x="0" y="0"/>
          <a:ext cx="0" cy="0"/>
          <a:chOff x="0" y="0"/>
          <a:chExt cx="0" cy="0"/>
        </a:xfrm>
      </p:grpSpPr>
      <p:pic>
        <p:nvPicPr>
          <p:cNvPr id="664" name="Google Shape;664;p31"/>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665" name="Google Shape;665;p31"/>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666" name="Google Shape;666;p31"/>
          <p:cNvGrpSpPr/>
          <p:nvPr/>
        </p:nvGrpSpPr>
        <p:grpSpPr>
          <a:xfrm>
            <a:off x="8678924" y="2868419"/>
            <a:ext cx="207172" cy="321077"/>
            <a:chOff x="815599" y="717719"/>
            <a:chExt cx="207172" cy="321077"/>
          </a:xfrm>
        </p:grpSpPr>
        <p:sp>
          <p:nvSpPr>
            <p:cNvPr id="667" name="Google Shape;667;p3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8" name="Google Shape;668;p3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3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0" name="Google Shape;670;p3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71" name="Google Shape;671;p31"/>
          <p:cNvGrpSpPr/>
          <p:nvPr/>
        </p:nvGrpSpPr>
        <p:grpSpPr>
          <a:xfrm flipH="1">
            <a:off x="593524" y="2723106"/>
            <a:ext cx="207172" cy="321077"/>
            <a:chOff x="815599" y="717719"/>
            <a:chExt cx="207172" cy="321077"/>
          </a:xfrm>
        </p:grpSpPr>
        <p:sp>
          <p:nvSpPr>
            <p:cNvPr id="672" name="Google Shape;672;p3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31"/>
          <p:cNvGrpSpPr/>
          <p:nvPr/>
        </p:nvGrpSpPr>
        <p:grpSpPr>
          <a:xfrm flipH="1" rot="5400000">
            <a:off x="3269649" y="4551556"/>
            <a:ext cx="207172" cy="321077"/>
            <a:chOff x="815599" y="717719"/>
            <a:chExt cx="207172" cy="321077"/>
          </a:xfrm>
        </p:grpSpPr>
        <p:sp>
          <p:nvSpPr>
            <p:cNvPr id="677" name="Google Shape;677;p3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31"/>
          <p:cNvSpPr txBox="1"/>
          <p:nvPr>
            <p:ph idx="2" type="title"/>
          </p:nvPr>
        </p:nvSpPr>
        <p:spPr>
          <a:xfrm>
            <a:off x="3282127" y="25002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2" name="Google Shape;682;p31"/>
          <p:cNvSpPr txBox="1"/>
          <p:nvPr>
            <p:ph idx="1" type="subTitle"/>
          </p:nvPr>
        </p:nvSpPr>
        <p:spPr>
          <a:xfrm>
            <a:off x="3282127" y="3149400"/>
            <a:ext cx="2568000" cy="1276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3" name="Google Shape;683;p31"/>
          <p:cNvSpPr txBox="1"/>
          <p:nvPr>
            <p:ph idx="3" type="title"/>
          </p:nvPr>
        </p:nvSpPr>
        <p:spPr>
          <a:xfrm>
            <a:off x="5853716" y="25002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4" name="Google Shape;684;p31"/>
          <p:cNvSpPr txBox="1"/>
          <p:nvPr>
            <p:ph idx="4" type="subTitle"/>
          </p:nvPr>
        </p:nvSpPr>
        <p:spPr>
          <a:xfrm>
            <a:off x="5853716" y="3149400"/>
            <a:ext cx="2568000" cy="1276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85" name="Shape 685"/>
        <p:cNvGrpSpPr/>
        <p:nvPr/>
      </p:nvGrpSpPr>
      <p:grpSpPr>
        <a:xfrm>
          <a:off x="0" y="0"/>
          <a:ext cx="0" cy="0"/>
          <a:chOff x="0" y="0"/>
          <a:chExt cx="0" cy="0"/>
        </a:xfrm>
      </p:grpSpPr>
      <p:pic>
        <p:nvPicPr>
          <p:cNvPr id="686" name="Google Shape;686;p32"/>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687" name="Google Shape;687;p32"/>
          <p:cNvSpPr txBox="1"/>
          <p:nvPr>
            <p:ph type="title"/>
          </p:nvPr>
        </p:nvSpPr>
        <p:spPr>
          <a:xfrm>
            <a:off x="717500" y="3114600"/>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8" name="Google Shape;688;p32"/>
          <p:cNvSpPr txBox="1"/>
          <p:nvPr>
            <p:ph idx="1" type="subTitle"/>
          </p:nvPr>
        </p:nvSpPr>
        <p:spPr>
          <a:xfrm>
            <a:off x="717550" y="3763900"/>
            <a:ext cx="2568000" cy="844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9" name="Google Shape;689;p32"/>
          <p:cNvSpPr txBox="1"/>
          <p:nvPr>
            <p:ph idx="2" type="title"/>
          </p:nvPr>
        </p:nvSpPr>
        <p:spPr>
          <a:xfrm>
            <a:off x="3285512" y="3114600"/>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0" name="Google Shape;690;p32"/>
          <p:cNvSpPr txBox="1"/>
          <p:nvPr>
            <p:ph idx="3" type="subTitle"/>
          </p:nvPr>
        </p:nvSpPr>
        <p:spPr>
          <a:xfrm>
            <a:off x="3285562" y="3763900"/>
            <a:ext cx="2568000" cy="844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 name="Google Shape;691;p32"/>
          <p:cNvSpPr txBox="1"/>
          <p:nvPr>
            <p:ph idx="4" type="title"/>
          </p:nvPr>
        </p:nvSpPr>
        <p:spPr>
          <a:xfrm>
            <a:off x="5853499" y="3114700"/>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2" name="Google Shape;692;p32"/>
          <p:cNvSpPr txBox="1"/>
          <p:nvPr>
            <p:ph idx="5" type="subTitle"/>
          </p:nvPr>
        </p:nvSpPr>
        <p:spPr>
          <a:xfrm>
            <a:off x="5853550" y="3764013"/>
            <a:ext cx="2568000" cy="844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3" name="Google Shape;693;p32"/>
          <p:cNvSpPr txBox="1"/>
          <p:nvPr>
            <p:ph idx="6"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694" name="Google Shape;694;p32"/>
          <p:cNvGrpSpPr/>
          <p:nvPr/>
        </p:nvGrpSpPr>
        <p:grpSpPr>
          <a:xfrm>
            <a:off x="8648774" y="1605106"/>
            <a:ext cx="207172" cy="321077"/>
            <a:chOff x="815599" y="717719"/>
            <a:chExt cx="207172" cy="321077"/>
          </a:xfrm>
        </p:grpSpPr>
        <p:sp>
          <p:nvSpPr>
            <p:cNvPr id="695" name="Google Shape;695;p3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3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7" name="Google Shape;697;p3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p3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99" name="Google Shape;699;p32"/>
          <p:cNvGrpSpPr/>
          <p:nvPr/>
        </p:nvGrpSpPr>
        <p:grpSpPr>
          <a:xfrm flipH="1">
            <a:off x="294749" y="3302681"/>
            <a:ext cx="207172" cy="321077"/>
            <a:chOff x="815599" y="717719"/>
            <a:chExt cx="207172" cy="321077"/>
          </a:xfrm>
        </p:grpSpPr>
        <p:sp>
          <p:nvSpPr>
            <p:cNvPr id="700" name="Google Shape;700;p3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04" name="Shape 704"/>
        <p:cNvGrpSpPr/>
        <p:nvPr/>
      </p:nvGrpSpPr>
      <p:grpSpPr>
        <a:xfrm>
          <a:off x="0" y="0"/>
          <a:ext cx="0" cy="0"/>
          <a:chOff x="0" y="0"/>
          <a:chExt cx="0" cy="0"/>
        </a:xfrm>
      </p:grpSpPr>
      <p:pic>
        <p:nvPicPr>
          <p:cNvPr id="705" name="Google Shape;705;p33"/>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706" name="Google Shape;706;p33"/>
          <p:cNvSpPr txBox="1"/>
          <p:nvPr>
            <p:ph type="title"/>
          </p:nvPr>
        </p:nvSpPr>
        <p:spPr>
          <a:xfrm>
            <a:off x="719995" y="3959369"/>
            <a:ext cx="2576700" cy="648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07" name="Google Shape;707;p33"/>
          <p:cNvSpPr txBox="1"/>
          <p:nvPr>
            <p:ph idx="1" type="subTitle"/>
          </p:nvPr>
        </p:nvSpPr>
        <p:spPr>
          <a:xfrm>
            <a:off x="719995" y="1419700"/>
            <a:ext cx="2576700" cy="2539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 name="Google Shape;708;p33"/>
          <p:cNvSpPr txBox="1"/>
          <p:nvPr>
            <p:ph idx="2" type="title"/>
          </p:nvPr>
        </p:nvSpPr>
        <p:spPr>
          <a:xfrm>
            <a:off x="3285999" y="3959600"/>
            <a:ext cx="2576700" cy="648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09" name="Google Shape;709;p33"/>
          <p:cNvSpPr txBox="1"/>
          <p:nvPr>
            <p:ph idx="3" type="subTitle"/>
          </p:nvPr>
        </p:nvSpPr>
        <p:spPr>
          <a:xfrm>
            <a:off x="3285999" y="1419700"/>
            <a:ext cx="2576700" cy="2539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0" name="Google Shape;710;p33"/>
          <p:cNvSpPr txBox="1"/>
          <p:nvPr>
            <p:ph idx="4" type="title"/>
          </p:nvPr>
        </p:nvSpPr>
        <p:spPr>
          <a:xfrm>
            <a:off x="5847105" y="3959354"/>
            <a:ext cx="2576700" cy="648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11" name="Google Shape;711;p33"/>
          <p:cNvSpPr txBox="1"/>
          <p:nvPr>
            <p:ph idx="5" type="subTitle"/>
          </p:nvPr>
        </p:nvSpPr>
        <p:spPr>
          <a:xfrm>
            <a:off x="5847105" y="1419700"/>
            <a:ext cx="2576700" cy="2539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2" name="Google Shape;712;p33"/>
          <p:cNvSpPr txBox="1"/>
          <p:nvPr>
            <p:ph idx="6"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713" name="Google Shape;713;p33"/>
          <p:cNvGrpSpPr/>
          <p:nvPr/>
        </p:nvGrpSpPr>
        <p:grpSpPr>
          <a:xfrm>
            <a:off x="334088" y="2928548"/>
            <a:ext cx="207172" cy="321077"/>
            <a:chOff x="8428900" y="4287435"/>
            <a:chExt cx="207172" cy="321077"/>
          </a:xfrm>
        </p:grpSpPr>
        <p:sp>
          <p:nvSpPr>
            <p:cNvPr id="714" name="Google Shape;714;p33"/>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33"/>
          <p:cNvGrpSpPr/>
          <p:nvPr/>
        </p:nvGrpSpPr>
        <p:grpSpPr>
          <a:xfrm flipH="1">
            <a:off x="8710925" y="3201785"/>
            <a:ext cx="207172" cy="321077"/>
            <a:chOff x="8428900" y="4287435"/>
            <a:chExt cx="207172" cy="321077"/>
          </a:xfrm>
        </p:grpSpPr>
        <p:sp>
          <p:nvSpPr>
            <p:cNvPr id="719" name="Google Shape;719;p33"/>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723" name="Shape 723"/>
        <p:cNvGrpSpPr/>
        <p:nvPr/>
      </p:nvGrpSpPr>
      <p:grpSpPr>
        <a:xfrm>
          <a:off x="0" y="0"/>
          <a:ext cx="0" cy="0"/>
          <a:chOff x="0" y="0"/>
          <a:chExt cx="0" cy="0"/>
        </a:xfrm>
      </p:grpSpPr>
      <p:pic>
        <p:nvPicPr>
          <p:cNvPr id="724" name="Google Shape;724;p34"/>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725" name="Google Shape;725;p34"/>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26" name="Google Shape;726;p34"/>
          <p:cNvSpPr txBox="1"/>
          <p:nvPr>
            <p:ph idx="2" type="title"/>
          </p:nvPr>
        </p:nvSpPr>
        <p:spPr>
          <a:xfrm>
            <a:off x="721250" y="39593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7" name="Google Shape;727;p34"/>
          <p:cNvSpPr txBox="1"/>
          <p:nvPr>
            <p:ph idx="1" type="subTitle"/>
          </p:nvPr>
        </p:nvSpPr>
        <p:spPr>
          <a:xfrm>
            <a:off x="721250" y="2342800"/>
            <a:ext cx="2568000" cy="1616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8" name="Google Shape;728;p34"/>
          <p:cNvSpPr txBox="1"/>
          <p:nvPr>
            <p:ph idx="3" type="title"/>
          </p:nvPr>
        </p:nvSpPr>
        <p:spPr>
          <a:xfrm>
            <a:off x="3289251" y="39593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9" name="Google Shape;729;p34"/>
          <p:cNvSpPr txBox="1"/>
          <p:nvPr>
            <p:ph idx="4" type="subTitle"/>
          </p:nvPr>
        </p:nvSpPr>
        <p:spPr>
          <a:xfrm>
            <a:off x="3289251" y="2342800"/>
            <a:ext cx="2568000" cy="1616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0" name="Google Shape;730;p34"/>
          <p:cNvSpPr txBox="1"/>
          <p:nvPr>
            <p:ph idx="5" type="title"/>
          </p:nvPr>
        </p:nvSpPr>
        <p:spPr>
          <a:xfrm>
            <a:off x="5857252" y="39593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1" name="Google Shape;731;p34"/>
          <p:cNvSpPr txBox="1"/>
          <p:nvPr>
            <p:ph idx="6" type="subTitle"/>
          </p:nvPr>
        </p:nvSpPr>
        <p:spPr>
          <a:xfrm>
            <a:off x="5857252" y="2342800"/>
            <a:ext cx="2568000" cy="1616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32" name="Google Shape;732;p34"/>
          <p:cNvGrpSpPr/>
          <p:nvPr/>
        </p:nvGrpSpPr>
        <p:grpSpPr>
          <a:xfrm rot="5400000">
            <a:off x="6537113" y="4549190"/>
            <a:ext cx="207172" cy="554372"/>
            <a:chOff x="568750" y="238125"/>
            <a:chExt cx="402275" cy="1076450"/>
          </a:xfrm>
        </p:grpSpPr>
        <p:sp>
          <p:nvSpPr>
            <p:cNvPr id="733" name="Google Shape;733;p34"/>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4"/>
          <p:cNvGrpSpPr/>
          <p:nvPr/>
        </p:nvGrpSpPr>
        <p:grpSpPr>
          <a:xfrm flipH="1">
            <a:off x="294749" y="3302681"/>
            <a:ext cx="207172" cy="321077"/>
            <a:chOff x="815599" y="717719"/>
            <a:chExt cx="207172" cy="321077"/>
          </a:xfrm>
        </p:grpSpPr>
        <p:sp>
          <p:nvSpPr>
            <p:cNvPr id="740" name="Google Shape;740;p34"/>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34"/>
          <p:cNvGrpSpPr/>
          <p:nvPr/>
        </p:nvGrpSpPr>
        <p:grpSpPr>
          <a:xfrm flipH="1" rot="10800000">
            <a:off x="8647099" y="1467744"/>
            <a:ext cx="207172" cy="321077"/>
            <a:chOff x="815599" y="717719"/>
            <a:chExt cx="207172" cy="321077"/>
          </a:xfrm>
        </p:grpSpPr>
        <p:sp>
          <p:nvSpPr>
            <p:cNvPr id="745" name="Google Shape;745;p34"/>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_1_1">
    <p:spTree>
      <p:nvGrpSpPr>
        <p:cNvPr id="749" name="Shape 749"/>
        <p:cNvGrpSpPr/>
        <p:nvPr/>
      </p:nvGrpSpPr>
      <p:grpSpPr>
        <a:xfrm>
          <a:off x="0" y="0"/>
          <a:ext cx="0" cy="0"/>
          <a:chOff x="0" y="0"/>
          <a:chExt cx="0" cy="0"/>
        </a:xfrm>
      </p:grpSpPr>
      <p:pic>
        <p:nvPicPr>
          <p:cNvPr id="750" name="Google Shape;750;p35"/>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751" name="Google Shape;751;p35"/>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52" name="Google Shape;752;p35"/>
          <p:cNvSpPr txBox="1"/>
          <p:nvPr>
            <p:ph idx="2" type="title"/>
          </p:nvPr>
        </p:nvSpPr>
        <p:spPr>
          <a:xfrm>
            <a:off x="716950" y="2962925"/>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3" name="Google Shape;753;p35"/>
          <p:cNvSpPr txBox="1"/>
          <p:nvPr>
            <p:ph idx="1" type="subTitle"/>
          </p:nvPr>
        </p:nvSpPr>
        <p:spPr>
          <a:xfrm>
            <a:off x="716950" y="3612126"/>
            <a:ext cx="2568000" cy="996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4" name="Google Shape;754;p35"/>
          <p:cNvSpPr txBox="1"/>
          <p:nvPr>
            <p:ph idx="3" type="title"/>
          </p:nvPr>
        </p:nvSpPr>
        <p:spPr>
          <a:xfrm>
            <a:off x="3284949" y="2963025"/>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5" name="Google Shape;755;p35"/>
          <p:cNvSpPr txBox="1"/>
          <p:nvPr>
            <p:ph idx="4" type="subTitle"/>
          </p:nvPr>
        </p:nvSpPr>
        <p:spPr>
          <a:xfrm>
            <a:off x="3284949" y="3612226"/>
            <a:ext cx="2568000" cy="996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6" name="Google Shape;756;p35"/>
          <p:cNvSpPr txBox="1"/>
          <p:nvPr>
            <p:ph idx="5" type="title"/>
          </p:nvPr>
        </p:nvSpPr>
        <p:spPr>
          <a:xfrm>
            <a:off x="5852951" y="2963025"/>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7" name="Google Shape;757;p35"/>
          <p:cNvSpPr txBox="1"/>
          <p:nvPr>
            <p:ph idx="6" type="subTitle"/>
          </p:nvPr>
        </p:nvSpPr>
        <p:spPr>
          <a:xfrm>
            <a:off x="5852951" y="3612226"/>
            <a:ext cx="2568000" cy="996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58" name="Google Shape;758;p35"/>
          <p:cNvGrpSpPr/>
          <p:nvPr/>
        </p:nvGrpSpPr>
        <p:grpSpPr>
          <a:xfrm>
            <a:off x="7982024" y="1401181"/>
            <a:ext cx="207172" cy="321077"/>
            <a:chOff x="815599" y="717719"/>
            <a:chExt cx="207172" cy="321077"/>
          </a:xfrm>
        </p:grpSpPr>
        <p:sp>
          <p:nvSpPr>
            <p:cNvPr id="759" name="Google Shape;759;p3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3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1" name="Google Shape;761;p3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2" name="Google Shape;762;p3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763" name="Google Shape;763;p35"/>
          <p:cNvGrpSpPr/>
          <p:nvPr/>
        </p:nvGrpSpPr>
        <p:grpSpPr>
          <a:xfrm rot="5400000">
            <a:off x="2904175" y="4573915"/>
            <a:ext cx="207172" cy="554372"/>
            <a:chOff x="568750" y="238125"/>
            <a:chExt cx="402275" cy="1076450"/>
          </a:xfrm>
        </p:grpSpPr>
        <p:sp>
          <p:nvSpPr>
            <p:cNvPr id="764" name="Google Shape;764;p35"/>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5"/>
          <p:cNvGrpSpPr/>
          <p:nvPr/>
        </p:nvGrpSpPr>
        <p:grpSpPr>
          <a:xfrm flipH="1">
            <a:off x="904349" y="2082231"/>
            <a:ext cx="207172" cy="321077"/>
            <a:chOff x="815599" y="717719"/>
            <a:chExt cx="207172" cy="321077"/>
          </a:xfrm>
        </p:grpSpPr>
        <p:sp>
          <p:nvSpPr>
            <p:cNvPr id="771" name="Google Shape;771;p3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75" name="Shape 775"/>
        <p:cNvGrpSpPr/>
        <p:nvPr/>
      </p:nvGrpSpPr>
      <p:grpSpPr>
        <a:xfrm>
          <a:off x="0" y="0"/>
          <a:ext cx="0" cy="0"/>
          <a:chOff x="0" y="0"/>
          <a:chExt cx="0" cy="0"/>
        </a:xfrm>
      </p:grpSpPr>
      <p:pic>
        <p:nvPicPr>
          <p:cNvPr id="776" name="Google Shape;776;p36"/>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777" name="Google Shape;777;p36"/>
          <p:cNvSpPr txBox="1"/>
          <p:nvPr>
            <p:ph type="title"/>
          </p:nvPr>
        </p:nvSpPr>
        <p:spPr>
          <a:xfrm>
            <a:off x="720003" y="237167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8" name="Google Shape;778;p36"/>
          <p:cNvSpPr txBox="1"/>
          <p:nvPr>
            <p:ph idx="1" type="subTitle"/>
          </p:nvPr>
        </p:nvSpPr>
        <p:spPr>
          <a:xfrm>
            <a:off x="720050" y="3017296"/>
            <a:ext cx="1926000" cy="159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9" name="Google Shape;779;p36"/>
          <p:cNvSpPr txBox="1"/>
          <p:nvPr>
            <p:ph idx="2" type="title"/>
          </p:nvPr>
        </p:nvSpPr>
        <p:spPr>
          <a:xfrm>
            <a:off x="2646011" y="237158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0" name="Google Shape;780;p36"/>
          <p:cNvSpPr txBox="1"/>
          <p:nvPr>
            <p:ph idx="3" type="subTitle"/>
          </p:nvPr>
        </p:nvSpPr>
        <p:spPr>
          <a:xfrm>
            <a:off x="2646053" y="3017174"/>
            <a:ext cx="1926000" cy="159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1" name="Google Shape;781;p36"/>
          <p:cNvSpPr txBox="1"/>
          <p:nvPr>
            <p:ph idx="4" type="title"/>
          </p:nvPr>
        </p:nvSpPr>
        <p:spPr>
          <a:xfrm>
            <a:off x="6497997" y="237158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2" name="Google Shape;782;p36"/>
          <p:cNvSpPr txBox="1"/>
          <p:nvPr>
            <p:ph idx="5" type="subTitle"/>
          </p:nvPr>
        </p:nvSpPr>
        <p:spPr>
          <a:xfrm>
            <a:off x="6498030" y="3017174"/>
            <a:ext cx="1926000" cy="159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3" name="Google Shape;783;p36"/>
          <p:cNvSpPr txBox="1"/>
          <p:nvPr>
            <p:ph idx="6" type="title"/>
          </p:nvPr>
        </p:nvSpPr>
        <p:spPr>
          <a:xfrm>
            <a:off x="4571999" y="237158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4" name="Google Shape;784;p36"/>
          <p:cNvSpPr txBox="1"/>
          <p:nvPr>
            <p:ph idx="7" type="subTitle"/>
          </p:nvPr>
        </p:nvSpPr>
        <p:spPr>
          <a:xfrm>
            <a:off x="4572036" y="3017174"/>
            <a:ext cx="1926000" cy="159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5" name="Google Shape;785;p36"/>
          <p:cNvSpPr txBox="1"/>
          <p:nvPr>
            <p:ph idx="8"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786" name="Google Shape;786;p36"/>
          <p:cNvGrpSpPr/>
          <p:nvPr/>
        </p:nvGrpSpPr>
        <p:grpSpPr>
          <a:xfrm>
            <a:off x="8648774" y="1605106"/>
            <a:ext cx="207172" cy="321077"/>
            <a:chOff x="815599" y="717719"/>
            <a:chExt cx="207172" cy="321077"/>
          </a:xfrm>
        </p:grpSpPr>
        <p:sp>
          <p:nvSpPr>
            <p:cNvPr id="787" name="Google Shape;787;p3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3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 name="Google Shape;789;p3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p3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791" name="Google Shape;791;p36"/>
          <p:cNvGrpSpPr/>
          <p:nvPr/>
        </p:nvGrpSpPr>
        <p:grpSpPr>
          <a:xfrm flipH="1">
            <a:off x="294749" y="3302681"/>
            <a:ext cx="207172" cy="321077"/>
            <a:chOff x="815599" y="717719"/>
            <a:chExt cx="207172" cy="321077"/>
          </a:xfrm>
        </p:grpSpPr>
        <p:sp>
          <p:nvSpPr>
            <p:cNvPr id="792" name="Google Shape;792;p3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36"/>
          <p:cNvGrpSpPr/>
          <p:nvPr/>
        </p:nvGrpSpPr>
        <p:grpSpPr>
          <a:xfrm rot="5400000">
            <a:off x="3086975" y="4589240"/>
            <a:ext cx="207172" cy="554372"/>
            <a:chOff x="568750" y="238125"/>
            <a:chExt cx="402275" cy="1076450"/>
          </a:xfrm>
        </p:grpSpPr>
        <p:sp>
          <p:nvSpPr>
            <p:cNvPr id="797" name="Google Shape;797;p36"/>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803" name="Shape 803"/>
        <p:cNvGrpSpPr/>
        <p:nvPr/>
      </p:nvGrpSpPr>
      <p:grpSpPr>
        <a:xfrm>
          <a:off x="0" y="0"/>
          <a:ext cx="0" cy="0"/>
          <a:chOff x="0" y="0"/>
          <a:chExt cx="0" cy="0"/>
        </a:xfrm>
      </p:grpSpPr>
      <p:pic>
        <p:nvPicPr>
          <p:cNvPr id="804" name="Google Shape;804;p37"/>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805" name="Google Shape;805;p37"/>
          <p:cNvSpPr txBox="1"/>
          <p:nvPr>
            <p:ph type="title"/>
          </p:nvPr>
        </p:nvSpPr>
        <p:spPr>
          <a:xfrm>
            <a:off x="720027" y="275492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6" name="Google Shape;806;p37"/>
          <p:cNvSpPr txBox="1"/>
          <p:nvPr>
            <p:ph idx="1" type="subTitle"/>
          </p:nvPr>
        </p:nvSpPr>
        <p:spPr>
          <a:xfrm>
            <a:off x="720027" y="3400517"/>
            <a:ext cx="1926000" cy="1207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37"/>
          <p:cNvSpPr txBox="1"/>
          <p:nvPr>
            <p:ph idx="2" type="title"/>
          </p:nvPr>
        </p:nvSpPr>
        <p:spPr>
          <a:xfrm>
            <a:off x="2646031" y="275483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8" name="Google Shape;808;p37"/>
          <p:cNvSpPr txBox="1"/>
          <p:nvPr>
            <p:ph idx="3" type="subTitle"/>
          </p:nvPr>
        </p:nvSpPr>
        <p:spPr>
          <a:xfrm>
            <a:off x="2646031" y="3400425"/>
            <a:ext cx="1926000" cy="1207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37"/>
          <p:cNvSpPr txBox="1"/>
          <p:nvPr>
            <p:ph idx="4" type="title"/>
          </p:nvPr>
        </p:nvSpPr>
        <p:spPr>
          <a:xfrm>
            <a:off x="6498011" y="275483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10" name="Google Shape;810;p37"/>
          <p:cNvSpPr txBox="1"/>
          <p:nvPr>
            <p:ph idx="5" type="subTitle"/>
          </p:nvPr>
        </p:nvSpPr>
        <p:spPr>
          <a:xfrm>
            <a:off x="6498011" y="3400425"/>
            <a:ext cx="1926000" cy="1207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1" name="Google Shape;811;p37"/>
          <p:cNvSpPr txBox="1"/>
          <p:nvPr>
            <p:ph idx="6" type="title"/>
          </p:nvPr>
        </p:nvSpPr>
        <p:spPr>
          <a:xfrm>
            <a:off x="4572016" y="275483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12" name="Google Shape;812;p37"/>
          <p:cNvSpPr txBox="1"/>
          <p:nvPr>
            <p:ph idx="7" type="subTitle"/>
          </p:nvPr>
        </p:nvSpPr>
        <p:spPr>
          <a:xfrm>
            <a:off x="4572016" y="3400425"/>
            <a:ext cx="1926000" cy="1207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37"/>
          <p:cNvSpPr txBox="1"/>
          <p:nvPr>
            <p:ph idx="8"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814" name="Google Shape;814;p37"/>
          <p:cNvGrpSpPr/>
          <p:nvPr/>
        </p:nvGrpSpPr>
        <p:grpSpPr>
          <a:xfrm>
            <a:off x="8648774" y="1605106"/>
            <a:ext cx="207172" cy="321077"/>
            <a:chOff x="815599" y="717719"/>
            <a:chExt cx="207172" cy="321077"/>
          </a:xfrm>
        </p:grpSpPr>
        <p:sp>
          <p:nvSpPr>
            <p:cNvPr id="815" name="Google Shape;815;p3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3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p3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8" name="Google Shape;818;p3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819" name="Google Shape;819;p37"/>
          <p:cNvGrpSpPr/>
          <p:nvPr/>
        </p:nvGrpSpPr>
        <p:grpSpPr>
          <a:xfrm flipH="1">
            <a:off x="294749" y="3302681"/>
            <a:ext cx="207172" cy="321077"/>
            <a:chOff x="815599" y="717719"/>
            <a:chExt cx="207172" cy="321077"/>
          </a:xfrm>
        </p:grpSpPr>
        <p:sp>
          <p:nvSpPr>
            <p:cNvPr id="820" name="Google Shape;820;p3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37"/>
          <p:cNvGrpSpPr/>
          <p:nvPr/>
        </p:nvGrpSpPr>
        <p:grpSpPr>
          <a:xfrm rot="5400000">
            <a:off x="3086975" y="4589240"/>
            <a:ext cx="207172" cy="554372"/>
            <a:chOff x="568750" y="238125"/>
            <a:chExt cx="402275" cy="1076450"/>
          </a:xfrm>
        </p:grpSpPr>
        <p:sp>
          <p:nvSpPr>
            <p:cNvPr id="825" name="Google Shape;825;p37"/>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7"/>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7"/>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7"/>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1_2_1">
    <p:spTree>
      <p:nvGrpSpPr>
        <p:cNvPr id="831" name="Shape 831"/>
        <p:cNvGrpSpPr/>
        <p:nvPr/>
      </p:nvGrpSpPr>
      <p:grpSpPr>
        <a:xfrm>
          <a:off x="0" y="0"/>
          <a:ext cx="0" cy="0"/>
          <a:chOff x="0" y="0"/>
          <a:chExt cx="0" cy="0"/>
        </a:xfrm>
      </p:grpSpPr>
      <p:pic>
        <p:nvPicPr>
          <p:cNvPr id="832" name="Google Shape;832;p38"/>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833" name="Google Shape;833;p38"/>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34" name="Google Shape;834;p38"/>
          <p:cNvSpPr txBox="1"/>
          <p:nvPr>
            <p:ph idx="2" type="title"/>
          </p:nvPr>
        </p:nvSpPr>
        <p:spPr>
          <a:xfrm>
            <a:off x="2122271" y="1428200"/>
            <a:ext cx="24486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5" name="Google Shape;835;p38"/>
          <p:cNvSpPr txBox="1"/>
          <p:nvPr>
            <p:ph idx="3" type="title"/>
          </p:nvPr>
        </p:nvSpPr>
        <p:spPr>
          <a:xfrm>
            <a:off x="5976348" y="1428200"/>
            <a:ext cx="24462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6" name="Google Shape;836;p38"/>
          <p:cNvSpPr txBox="1"/>
          <p:nvPr>
            <p:ph idx="4" type="title"/>
          </p:nvPr>
        </p:nvSpPr>
        <p:spPr>
          <a:xfrm>
            <a:off x="2122553" y="3008186"/>
            <a:ext cx="24486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7" name="Google Shape;837;p38"/>
          <p:cNvSpPr txBox="1"/>
          <p:nvPr>
            <p:ph idx="1" type="subTitle"/>
          </p:nvPr>
        </p:nvSpPr>
        <p:spPr>
          <a:xfrm>
            <a:off x="2123735" y="3657375"/>
            <a:ext cx="24486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8" name="Google Shape;838;p38"/>
          <p:cNvSpPr txBox="1"/>
          <p:nvPr>
            <p:ph idx="5" type="title"/>
          </p:nvPr>
        </p:nvSpPr>
        <p:spPr>
          <a:xfrm>
            <a:off x="5976630" y="3008186"/>
            <a:ext cx="24462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9" name="Google Shape;839;p38"/>
          <p:cNvSpPr txBox="1"/>
          <p:nvPr>
            <p:ph idx="6" type="subTitle"/>
          </p:nvPr>
        </p:nvSpPr>
        <p:spPr>
          <a:xfrm>
            <a:off x="5977819" y="3657375"/>
            <a:ext cx="24462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0" name="Google Shape;840;p38"/>
          <p:cNvSpPr txBox="1"/>
          <p:nvPr>
            <p:ph idx="7" type="subTitle"/>
          </p:nvPr>
        </p:nvSpPr>
        <p:spPr>
          <a:xfrm>
            <a:off x="2123737" y="2077388"/>
            <a:ext cx="24486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1" name="Google Shape;841;p38"/>
          <p:cNvSpPr txBox="1"/>
          <p:nvPr>
            <p:ph idx="8" type="subTitle"/>
          </p:nvPr>
        </p:nvSpPr>
        <p:spPr>
          <a:xfrm>
            <a:off x="5977764" y="2077388"/>
            <a:ext cx="24462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42" name="Google Shape;842;p38"/>
          <p:cNvGrpSpPr/>
          <p:nvPr/>
        </p:nvGrpSpPr>
        <p:grpSpPr>
          <a:xfrm flipH="1">
            <a:off x="294749" y="3302681"/>
            <a:ext cx="207172" cy="321077"/>
            <a:chOff x="815599" y="717719"/>
            <a:chExt cx="207172" cy="321077"/>
          </a:xfrm>
        </p:grpSpPr>
        <p:sp>
          <p:nvSpPr>
            <p:cNvPr id="843" name="Google Shape;843;p3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38"/>
          <p:cNvGrpSpPr/>
          <p:nvPr/>
        </p:nvGrpSpPr>
        <p:grpSpPr>
          <a:xfrm>
            <a:off x="8659100" y="2762740"/>
            <a:ext cx="207172" cy="554372"/>
            <a:chOff x="568750" y="238125"/>
            <a:chExt cx="402275" cy="1076450"/>
          </a:xfrm>
        </p:grpSpPr>
        <p:sp>
          <p:nvSpPr>
            <p:cNvPr id="848" name="Google Shape;848;p38"/>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38"/>
          <p:cNvGrpSpPr/>
          <p:nvPr/>
        </p:nvGrpSpPr>
        <p:grpSpPr>
          <a:xfrm rot="-5400000">
            <a:off x="2934575" y="4625390"/>
            <a:ext cx="207172" cy="554372"/>
            <a:chOff x="568750" y="238125"/>
            <a:chExt cx="402275" cy="1076450"/>
          </a:xfrm>
        </p:grpSpPr>
        <p:sp>
          <p:nvSpPr>
            <p:cNvPr id="855" name="Google Shape;855;p38"/>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8"/>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8"/>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61" name="Shape 861"/>
        <p:cNvGrpSpPr/>
        <p:nvPr/>
      </p:nvGrpSpPr>
      <p:grpSpPr>
        <a:xfrm>
          <a:off x="0" y="0"/>
          <a:ext cx="0" cy="0"/>
          <a:chOff x="0" y="0"/>
          <a:chExt cx="0" cy="0"/>
        </a:xfrm>
      </p:grpSpPr>
      <p:pic>
        <p:nvPicPr>
          <p:cNvPr id="862" name="Google Shape;862;p39"/>
          <p:cNvPicPr preferRelativeResize="0"/>
          <p:nvPr/>
        </p:nvPicPr>
        <p:blipFill>
          <a:blip r:embed="rId2">
            <a:alphaModFix/>
          </a:blip>
          <a:stretch>
            <a:fillRect/>
          </a:stretch>
        </p:blipFill>
        <p:spPr>
          <a:xfrm>
            <a:off x="279776" y="188821"/>
            <a:ext cx="8584448" cy="4765858"/>
          </a:xfrm>
          <a:prstGeom prst="rect">
            <a:avLst/>
          </a:prstGeom>
          <a:noFill/>
          <a:ln>
            <a:noFill/>
          </a:ln>
        </p:spPr>
      </p:pic>
      <p:sp>
        <p:nvSpPr>
          <p:cNvPr id="863" name="Google Shape;863;p39"/>
          <p:cNvSpPr txBox="1"/>
          <p:nvPr>
            <p:ph type="title"/>
          </p:nvPr>
        </p:nvSpPr>
        <p:spPr>
          <a:xfrm>
            <a:off x="1259794" y="1419700"/>
            <a:ext cx="20334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4" name="Google Shape;864;p39"/>
          <p:cNvSpPr txBox="1"/>
          <p:nvPr>
            <p:ph idx="1" type="subTitle"/>
          </p:nvPr>
        </p:nvSpPr>
        <p:spPr>
          <a:xfrm>
            <a:off x="1259836" y="2048663"/>
            <a:ext cx="20334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5" name="Google Shape;865;p39"/>
          <p:cNvSpPr txBox="1"/>
          <p:nvPr>
            <p:ph idx="2" type="title"/>
          </p:nvPr>
        </p:nvSpPr>
        <p:spPr>
          <a:xfrm>
            <a:off x="3823726" y="1419700"/>
            <a:ext cx="20313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6" name="Google Shape;866;p39"/>
          <p:cNvSpPr txBox="1"/>
          <p:nvPr>
            <p:ph idx="3" type="subTitle"/>
          </p:nvPr>
        </p:nvSpPr>
        <p:spPr>
          <a:xfrm>
            <a:off x="3823727" y="2048663"/>
            <a:ext cx="20313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7" name="Google Shape;867;p39"/>
          <p:cNvSpPr txBox="1"/>
          <p:nvPr>
            <p:ph idx="4" type="title"/>
          </p:nvPr>
        </p:nvSpPr>
        <p:spPr>
          <a:xfrm>
            <a:off x="1260028" y="2999686"/>
            <a:ext cx="20334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8" name="Google Shape;868;p39"/>
          <p:cNvSpPr txBox="1"/>
          <p:nvPr>
            <p:ph idx="5" type="subTitle"/>
          </p:nvPr>
        </p:nvSpPr>
        <p:spPr>
          <a:xfrm>
            <a:off x="1261010" y="3648875"/>
            <a:ext cx="20334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9" name="Google Shape;869;p39"/>
          <p:cNvSpPr txBox="1"/>
          <p:nvPr>
            <p:ph idx="6" type="title"/>
          </p:nvPr>
        </p:nvSpPr>
        <p:spPr>
          <a:xfrm>
            <a:off x="3823960" y="2999686"/>
            <a:ext cx="20313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0" name="Google Shape;870;p39"/>
          <p:cNvSpPr txBox="1"/>
          <p:nvPr>
            <p:ph idx="7" type="subTitle"/>
          </p:nvPr>
        </p:nvSpPr>
        <p:spPr>
          <a:xfrm>
            <a:off x="3824948" y="3648875"/>
            <a:ext cx="20313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1" name="Google Shape;871;p39"/>
          <p:cNvSpPr txBox="1"/>
          <p:nvPr>
            <p:ph idx="8" type="title"/>
          </p:nvPr>
        </p:nvSpPr>
        <p:spPr>
          <a:xfrm>
            <a:off x="6387778" y="1419700"/>
            <a:ext cx="20313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2" name="Google Shape;872;p39"/>
          <p:cNvSpPr txBox="1"/>
          <p:nvPr>
            <p:ph idx="9" type="subTitle"/>
          </p:nvPr>
        </p:nvSpPr>
        <p:spPr>
          <a:xfrm>
            <a:off x="6387778" y="2048663"/>
            <a:ext cx="20313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3" name="Google Shape;873;p39"/>
          <p:cNvSpPr txBox="1"/>
          <p:nvPr>
            <p:ph idx="13" type="title"/>
          </p:nvPr>
        </p:nvSpPr>
        <p:spPr>
          <a:xfrm>
            <a:off x="6387778" y="2999686"/>
            <a:ext cx="20313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4" name="Google Shape;874;p39"/>
          <p:cNvSpPr txBox="1"/>
          <p:nvPr>
            <p:ph idx="14" type="subTitle"/>
          </p:nvPr>
        </p:nvSpPr>
        <p:spPr>
          <a:xfrm>
            <a:off x="6387778" y="3648875"/>
            <a:ext cx="20313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5" name="Google Shape;875;p39"/>
          <p:cNvSpPr txBox="1"/>
          <p:nvPr>
            <p:ph idx="15" type="title"/>
          </p:nvPr>
        </p:nvSpPr>
        <p:spPr>
          <a:xfrm>
            <a:off x="7151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876" name="Google Shape;876;p39"/>
          <p:cNvGrpSpPr/>
          <p:nvPr/>
        </p:nvGrpSpPr>
        <p:grpSpPr>
          <a:xfrm>
            <a:off x="8756344" y="3069519"/>
            <a:ext cx="168754" cy="497320"/>
            <a:chOff x="568750" y="238125"/>
            <a:chExt cx="402275" cy="1076450"/>
          </a:xfrm>
        </p:grpSpPr>
        <p:sp>
          <p:nvSpPr>
            <p:cNvPr id="877" name="Google Shape;877;p39"/>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9"/>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9"/>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39"/>
          <p:cNvGrpSpPr/>
          <p:nvPr/>
        </p:nvGrpSpPr>
        <p:grpSpPr>
          <a:xfrm>
            <a:off x="279775" y="2999686"/>
            <a:ext cx="207172" cy="321077"/>
            <a:chOff x="8428900" y="4287435"/>
            <a:chExt cx="207172" cy="321077"/>
          </a:xfrm>
        </p:grpSpPr>
        <p:sp>
          <p:nvSpPr>
            <p:cNvPr id="884" name="Google Shape;884;p39"/>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39"/>
          <p:cNvGrpSpPr/>
          <p:nvPr/>
        </p:nvGrpSpPr>
        <p:grpSpPr>
          <a:xfrm flipH="1">
            <a:off x="8737125" y="149147"/>
            <a:ext cx="207172" cy="321077"/>
            <a:chOff x="8428900" y="4287435"/>
            <a:chExt cx="207172" cy="321077"/>
          </a:xfrm>
        </p:grpSpPr>
        <p:sp>
          <p:nvSpPr>
            <p:cNvPr id="889" name="Google Shape;889;p39"/>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9"/>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9"/>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93" name="Shape 893"/>
        <p:cNvGrpSpPr/>
        <p:nvPr/>
      </p:nvGrpSpPr>
      <p:grpSpPr>
        <a:xfrm>
          <a:off x="0" y="0"/>
          <a:ext cx="0" cy="0"/>
          <a:chOff x="0" y="0"/>
          <a:chExt cx="0" cy="0"/>
        </a:xfrm>
      </p:grpSpPr>
      <p:pic>
        <p:nvPicPr>
          <p:cNvPr id="894" name="Google Shape;894;p40"/>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895" name="Google Shape;895;p40"/>
          <p:cNvSpPr txBox="1"/>
          <p:nvPr>
            <p:ph hasCustomPrompt="1" type="title"/>
          </p:nvPr>
        </p:nvSpPr>
        <p:spPr>
          <a:xfrm>
            <a:off x="1164563" y="1608982"/>
            <a:ext cx="1494300" cy="940500"/>
          </a:xfrm>
          <a:prstGeom prst="rect">
            <a:avLst/>
          </a:prstGeom>
          <a:solidFill>
            <a:schemeClr val="accent3"/>
          </a:solidFill>
        </p:spPr>
        <p:txBody>
          <a:bodyPr anchorCtr="0" anchor="ctr" bIns="228600" lIns="228600" spcFirstLastPara="1" rIns="228600" wrap="square" tIns="228600">
            <a:noAutofit/>
          </a:bodyPr>
          <a:lstStyle>
            <a:lvl1pPr lvl="0" rtl="0" algn="ctr">
              <a:spcBef>
                <a:spcPts val="0"/>
              </a:spcBef>
              <a:spcAft>
                <a:spcPts val="0"/>
              </a:spcAft>
              <a:buSzPts val="6200"/>
              <a:buNone/>
              <a:defRPr b="1" sz="3000">
                <a:solidFill>
                  <a:schemeClr val="accent2"/>
                </a:solidFill>
                <a:latin typeface="Montserrat"/>
                <a:ea typeface="Montserrat"/>
                <a:cs typeface="Montserrat"/>
                <a:sym typeface="Montserra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96" name="Google Shape;896;p40"/>
          <p:cNvSpPr txBox="1"/>
          <p:nvPr>
            <p:ph idx="1" type="subTitle"/>
          </p:nvPr>
        </p:nvSpPr>
        <p:spPr>
          <a:xfrm>
            <a:off x="718825" y="3838587"/>
            <a:ext cx="2385900" cy="769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7" name="Google Shape;897;p40"/>
          <p:cNvSpPr txBox="1"/>
          <p:nvPr>
            <p:ph hasCustomPrompt="1" idx="2" type="title"/>
          </p:nvPr>
        </p:nvSpPr>
        <p:spPr>
          <a:xfrm>
            <a:off x="3825333" y="1608982"/>
            <a:ext cx="1493400" cy="940500"/>
          </a:xfrm>
          <a:prstGeom prst="rect">
            <a:avLst/>
          </a:prstGeom>
          <a:solidFill>
            <a:schemeClr val="accent3"/>
          </a:solidFill>
        </p:spPr>
        <p:txBody>
          <a:bodyPr anchorCtr="0" anchor="ctr" bIns="228600" lIns="228600" spcFirstLastPara="1" rIns="228600" wrap="square" tIns="228600">
            <a:noAutofit/>
          </a:bodyPr>
          <a:lstStyle>
            <a:lvl1pPr lvl="0" rtl="0" algn="ctr">
              <a:spcBef>
                <a:spcPts val="0"/>
              </a:spcBef>
              <a:spcAft>
                <a:spcPts val="0"/>
              </a:spcAft>
              <a:buSzPts val="6200"/>
              <a:buNone/>
              <a:defRPr b="1" sz="3000">
                <a:solidFill>
                  <a:schemeClr val="accent2"/>
                </a:solidFill>
                <a:latin typeface="Montserrat"/>
                <a:ea typeface="Montserrat"/>
                <a:cs typeface="Montserrat"/>
                <a:sym typeface="Montserra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98" name="Google Shape;898;p40"/>
          <p:cNvSpPr txBox="1"/>
          <p:nvPr>
            <p:ph idx="3" type="subTitle"/>
          </p:nvPr>
        </p:nvSpPr>
        <p:spPr>
          <a:xfrm>
            <a:off x="3379108" y="3838574"/>
            <a:ext cx="2385900" cy="769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9" name="Google Shape;899;p40"/>
          <p:cNvSpPr txBox="1"/>
          <p:nvPr>
            <p:ph hasCustomPrompt="1" idx="4" type="title"/>
          </p:nvPr>
        </p:nvSpPr>
        <p:spPr>
          <a:xfrm>
            <a:off x="6485575" y="1608982"/>
            <a:ext cx="1493400" cy="940500"/>
          </a:xfrm>
          <a:prstGeom prst="rect">
            <a:avLst/>
          </a:prstGeom>
          <a:solidFill>
            <a:schemeClr val="accent3"/>
          </a:solidFill>
        </p:spPr>
        <p:txBody>
          <a:bodyPr anchorCtr="0" anchor="ctr" bIns="228600" lIns="228600" spcFirstLastPara="1" rIns="228600" wrap="square" tIns="228600">
            <a:noAutofit/>
          </a:bodyPr>
          <a:lstStyle>
            <a:lvl1pPr lvl="0" rtl="0" algn="ctr">
              <a:spcBef>
                <a:spcPts val="0"/>
              </a:spcBef>
              <a:spcAft>
                <a:spcPts val="0"/>
              </a:spcAft>
              <a:buSzPts val="6200"/>
              <a:buNone/>
              <a:defRPr b="1" sz="3000">
                <a:solidFill>
                  <a:schemeClr val="accent2"/>
                </a:solidFill>
                <a:latin typeface="Montserrat"/>
                <a:ea typeface="Montserrat"/>
                <a:cs typeface="Montserrat"/>
                <a:sym typeface="Montserra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00" name="Google Shape;900;p40"/>
          <p:cNvSpPr txBox="1"/>
          <p:nvPr>
            <p:ph idx="5" type="subTitle"/>
          </p:nvPr>
        </p:nvSpPr>
        <p:spPr>
          <a:xfrm>
            <a:off x="6039379" y="3838583"/>
            <a:ext cx="2385900" cy="769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1" name="Google Shape;901;p40"/>
          <p:cNvSpPr txBox="1"/>
          <p:nvPr>
            <p:ph idx="6"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902" name="Google Shape;902;p40"/>
          <p:cNvGrpSpPr/>
          <p:nvPr/>
        </p:nvGrpSpPr>
        <p:grpSpPr>
          <a:xfrm flipH="1">
            <a:off x="294749" y="3302681"/>
            <a:ext cx="207172" cy="321077"/>
            <a:chOff x="815599" y="717719"/>
            <a:chExt cx="207172" cy="321077"/>
          </a:xfrm>
        </p:grpSpPr>
        <p:sp>
          <p:nvSpPr>
            <p:cNvPr id="903" name="Google Shape;903;p4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40"/>
          <p:cNvGrpSpPr/>
          <p:nvPr/>
        </p:nvGrpSpPr>
        <p:grpSpPr>
          <a:xfrm>
            <a:off x="6444960" y="4792667"/>
            <a:ext cx="493974" cy="184632"/>
            <a:chOff x="2803075" y="776325"/>
            <a:chExt cx="868450" cy="324600"/>
          </a:xfrm>
        </p:grpSpPr>
        <p:sp>
          <p:nvSpPr>
            <p:cNvPr id="908" name="Google Shape;908;p40"/>
            <p:cNvSpPr/>
            <p:nvPr/>
          </p:nvSpPr>
          <p:spPr>
            <a:xfrm>
              <a:off x="2803075" y="964300"/>
              <a:ext cx="136625" cy="136625"/>
            </a:xfrm>
            <a:custGeom>
              <a:rect b="b" l="l" r="r" t="t"/>
              <a:pathLst>
                <a:path extrusionOk="0" h="5465" w="5465">
                  <a:moveTo>
                    <a:pt x="1" y="1"/>
                  </a:moveTo>
                  <a:lnTo>
                    <a:pt x="1"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0"/>
            <p:cNvSpPr/>
            <p:nvPr/>
          </p:nvSpPr>
          <p:spPr>
            <a:xfrm>
              <a:off x="2986050" y="776325"/>
              <a:ext cx="136600" cy="137250"/>
            </a:xfrm>
            <a:custGeom>
              <a:rect b="b" l="l" r="r" t="t"/>
              <a:pathLst>
                <a:path extrusionOk="0" h="5490" w="5464">
                  <a:moveTo>
                    <a:pt x="0" y="1"/>
                  </a:moveTo>
                  <a:lnTo>
                    <a:pt x="0"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0"/>
            <p:cNvSpPr/>
            <p:nvPr/>
          </p:nvSpPr>
          <p:spPr>
            <a:xfrm>
              <a:off x="3169000" y="964300"/>
              <a:ext cx="136600" cy="136625"/>
            </a:xfrm>
            <a:custGeom>
              <a:rect b="b" l="l" r="r" t="t"/>
              <a:pathLst>
                <a:path extrusionOk="0" h="5465" w="5464">
                  <a:moveTo>
                    <a:pt x="0" y="1"/>
                  </a:moveTo>
                  <a:lnTo>
                    <a:pt x="0"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0"/>
            <p:cNvSpPr/>
            <p:nvPr/>
          </p:nvSpPr>
          <p:spPr>
            <a:xfrm>
              <a:off x="3351950" y="776325"/>
              <a:ext cx="136625" cy="137250"/>
            </a:xfrm>
            <a:custGeom>
              <a:rect b="b" l="l" r="r" t="t"/>
              <a:pathLst>
                <a:path extrusionOk="0" h="5490" w="5465">
                  <a:moveTo>
                    <a:pt x="1" y="1"/>
                  </a:moveTo>
                  <a:lnTo>
                    <a:pt x="1"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0"/>
            <p:cNvSpPr/>
            <p:nvPr/>
          </p:nvSpPr>
          <p:spPr>
            <a:xfrm>
              <a:off x="3534275" y="964300"/>
              <a:ext cx="137250" cy="136625"/>
            </a:xfrm>
            <a:custGeom>
              <a:rect b="b" l="l" r="r" t="t"/>
              <a:pathLst>
                <a:path extrusionOk="0" h="5465" w="5490">
                  <a:moveTo>
                    <a:pt x="1" y="1"/>
                  </a:moveTo>
                  <a:lnTo>
                    <a:pt x="1" y="5464"/>
                  </a:lnTo>
                  <a:lnTo>
                    <a:pt x="5490" y="5464"/>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0"/>
            <p:cNvSpPr/>
            <p:nvPr/>
          </p:nvSpPr>
          <p:spPr>
            <a:xfrm>
              <a:off x="3534275" y="776325"/>
              <a:ext cx="137250" cy="137250"/>
            </a:xfrm>
            <a:custGeom>
              <a:rect b="b" l="l" r="r" t="t"/>
              <a:pathLst>
                <a:path extrusionOk="0" h="5490" w="5490">
                  <a:moveTo>
                    <a:pt x="1" y="1"/>
                  </a:moveTo>
                  <a:lnTo>
                    <a:pt x="1" y="5490"/>
                  </a:lnTo>
                  <a:lnTo>
                    <a:pt x="5490" y="5490"/>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40"/>
          <p:cNvGrpSpPr/>
          <p:nvPr/>
        </p:nvGrpSpPr>
        <p:grpSpPr>
          <a:xfrm flipH="1" rot="5400000">
            <a:off x="8115824" y="139806"/>
            <a:ext cx="207172" cy="321077"/>
            <a:chOff x="815599" y="717719"/>
            <a:chExt cx="207172" cy="321077"/>
          </a:xfrm>
        </p:grpSpPr>
        <p:sp>
          <p:nvSpPr>
            <p:cNvPr id="915" name="Google Shape;915;p4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40"/>
          <p:cNvSpPr txBox="1"/>
          <p:nvPr>
            <p:ph idx="7" type="title"/>
          </p:nvPr>
        </p:nvSpPr>
        <p:spPr>
          <a:xfrm>
            <a:off x="718775" y="3252075"/>
            <a:ext cx="23859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0" name="Google Shape;920;p40"/>
          <p:cNvSpPr txBox="1"/>
          <p:nvPr>
            <p:ph idx="8" type="title"/>
          </p:nvPr>
        </p:nvSpPr>
        <p:spPr>
          <a:xfrm>
            <a:off x="3379058" y="3252075"/>
            <a:ext cx="23859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1" name="Google Shape;921;p40"/>
          <p:cNvSpPr txBox="1"/>
          <p:nvPr>
            <p:ph idx="9" type="title"/>
          </p:nvPr>
        </p:nvSpPr>
        <p:spPr>
          <a:xfrm>
            <a:off x="6039329" y="3252075"/>
            <a:ext cx="23859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pic>
        <p:nvPicPr>
          <p:cNvPr id="81" name="Google Shape;81;p5"/>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82" name="Google Shape;82;p5"/>
          <p:cNvSpPr txBox="1"/>
          <p:nvPr>
            <p:ph idx="1" type="subTitle"/>
          </p:nvPr>
        </p:nvSpPr>
        <p:spPr>
          <a:xfrm>
            <a:off x="715100" y="2252388"/>
            <a:ext cx="2973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algn="ctr">
              <a:lnSpc>
                <a:spcPct val="100000"/>
              </a:lnSpc>
              <a:spcBef>
                <a:spcPts val="0"/>
              </a:spcBef>
              <a:spcAft>
                <a:spcPts val="0"/>
              </a:spcAft>
              <a:buSzPts val="2500"/>
              <a:buFont typeface="Montserrat SemiBold"/>
              <a:buNone/>
              <a:defRPr i="1"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2pPr>
            <a:lvl3pPr lvl="2"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3pPr>
            <a:lvl4pPr lvl="3"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4pPr>
            <a:lvl5pPr lvl="4"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5pPr>
            <a:lvl6pPr lvl="5"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6pPr>
            <a:lvl7pPr lvl="6"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7pPr>
            <a:lvl8pPr lvl="7"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8pPr>
            <a:lvl9pPr lvl="8"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9pPr>
          </a:lstStyle>
          <a:p/>
        </p:txBody>
      </p:sp>
      <p:sp>
        <p:nvSpPr>
          <p:cNvPr id="83" name="Google Shape;83;p5"/>
          <p:cNvSpPr txBox="1"/>
          <p:nvPr>
            <p:ph idx="2" type="subTitle"/>
          </p:nvPr>
        </p:nvSpPr>
        <p:spPr>
          <a:xfrm>
            <a:off x="5456500" y="2252404"/>
            <a:ext cx="29718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2500"/>
              <a:buFont typeface="Montserrat SemiBold"/>
              <a:buNone/>
              <a:defRPr i="1" sz="2000">
                <a:solidFill>
                  <a:schemeClr val="lt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2pPr>
            <a:lvl3pPr lvl="2"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3pPr>
            <a:lvl4pPr lvl="3"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4pPr>
            <a:lvl5pPr lvl="4"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5pPr>
            <a:lvl6pPr lvl="5"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6pPr>
            <a:lvl7pPr lvl="6"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7pPr>
            <a:lvl8pPr lvl="7"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8pPr>
            <a:lvl9pPr lvl="8"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9pPr>
          </a:lstStyle>
          <a:p/>
        </p:txBody>
      </p:sp>
      <p:sp>
        <p:nvSpPr>
          <p:cNvPr id="84" name="Google Shape;84;p5"/>
          <p:cNvSpPr txBox="1"/>
          <p:nvPr>
            <p:ph idx="3" type="subTitle"/>
          </p:nvPr>
        </p:nvSpPr>
        <p:spPr>
          <a:xfrm>
            <a:off x="715400" y="2901600"/>
            <a:ext cx="2973000" cy="1707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5"/>
          <p:cNvSpPr txBox="1"/>
          <p:nvPr>
            <p:ph idx="4" type="subTitle"/>
          </p:nvPr>
        </p:nvSpPr>
        <p:spPr>
          <a:xfrm>
            <a:off x="5456800" y="2901619"/>
            <a:ext cx="2971800" cy="1707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6" name="Google Shape;86;p5"/>
          <p:cNvGrpSpPr/>
          <p:nvPr/>
        </p:nvGrpSpPr>
        <p:grpSpPr>
          <a:xfrm>
            <a:off x="354312" y="279229"/>
            <a:ext cx="207172" cy="321077"/>
            <a:chOff x="815599" y="717719"/>
            <a:chExt cx="207172" cy="321077"/>
          </a:xfrm>
        </p:grpSpPr>
        <p:sp>
          <p:nvSpPr>
            <p:cNvPr id="87" name="Google Shape;87;p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5"/>
          <p:cNvGrpSpPr/>
          <p:nvPr/>
        </p:nvGrpSpPr>
        <p:grpSpPr>
          <a:xfrm rot="5400000">
            <a:off x="4200025" y="4617065"/>
            <a:ext cx="207172" cy="554372"/>
            <a:chOff x="568750" y="238125"/>
            <a:chExt cx="402275" cy="1076450"/>
          </a:xfrm>
        </p:grpSpPr>
        <p:sp>
          <p:nvSpPr>
            <p:cNvPr id="92" name="Google Shape;92;p5"/>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5"/>
          <p:cNvGrpSpPr/>
          <p:nvPr/>
        </p:nvGrpSpPr>
        <p:grpSpPr>
          <a:xfrm flipH="1">
            <a:off x="8657049" y="1480744"/>
            <a:ext cx="207172" cy="321077"/>
            <a:chOff x="815599" y="717719"/>
            <a:chExt cx="207172" cy="321077"/>
          </a:xfrm>
        </p:grpSpPr>
        <p:sp>
          <p:nvSpPr>
            <p:cNvPr id="99" name="Google Shape;99;p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5"/>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22" name="Shape 922"/>
        <p:cNvGrpSpPr/>
        <p:nvPr/>
      </p:nvGrpSpPr>
      <p:grpSpPr>
        <a:xfrm>
          <a:off x="0" y="0"/>
          <a:ext cx="0" cy="0"/>
          <a:chOff x="0" y="0"/>
          <a:chExt cx="0" cy="0"/>
        </a:xfrm>
      </p:grpSpPr>
      <p:pic>
        <p:nvPicPr>
          <p:cNvPr id="923" name="Google Shape;923;p41"/>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924" name="Google Shape;924;p41"/>
          <p:cNvSpPr txBox="1"/>
          <p:nvPr>
            <p:ph type="ctrTitle"/>
          </p:nvPr>
        </p:nvSpPr>
        <p:spPr>
          <a:xfrm>
            <a:off x="715100" y="535000"/>
            <a:ext cx="5310300" cy="908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5" name="Google Shape;925;p41"/>
          <p:cNvSpPr txBox="1"/>
          <p:nvPr>
            <p:ph idx="1" type="subTitle"/>
          </p:nvPr>
        </p:nvSpPr>
        <p:spPr>
          <a:xfrm>
            <a:off x="718282" y="1443700"/>
            <a:ext cx="5304000" cy="1959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t" bIns="228600" lIns="228600" spcFirstLastPara="1" rIns="228600" wrap="square" tIns="228600">
            <a:noAutofit/>
          </a:bodyPr>
          <a:lstStyle>
            <a:lvl1pPr lvl="0" rtl="0">
              <a:lnSpc>
                <a:spcPct val="100000"/>
              </a:lnSpc>
              <a:spcBef>
                <a:spcPts val="0"/>
              </a:spcBef>
              <a:spcAft>
                <a:spcPts val="0"/>
              </a:spcAft>
              <a:buSzPts val="1400"/>
              <a:buNone/>
              <a:defRPr sz="1600">
                <a:latin typeface="Montserrat"/>
                <a:ea typeface="Montserrat"/>
                <a:cs typeface="Montserrat"/>
                <a:sym typeface="Montserra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26" name="Google Shape;926;p41"/>
          <p:cNvSpPr txBox="1"/>
          <p:nvPr/>
        </p:nvSpPr>
        <p:spPr>
          <a:xfrm>
            <a:off x="715100" y="3403225"/>
            <a:ext cx="5304000" cy="945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228600" spcFirstLastPara="1" rIns="1371600" wrap="square" tIns="91425">
            <a:noAutofit/>
          </a:bodyPr>
          <a:lstStyle/>
          <a:p>
            <a:pPr indent="0" lvl="0" marL="0" rtl="0" algn="l">
              <a:spcBef>
                <a:spcPts val="300"/>
              </a:spcBef>
              <a:spcAft>
                <a:spcPts val="0"/>
              </a:spcAft>
              <a:buNone/>
            </a:pPr>
            <a:r>
              <a:rPr lang="en" sz="1200">
                <a:solidFill>
                  <a:schemeClr val="lt2"/>
                </a:solidFill>
                <a:latin typeface="Montserrat"/>
                <a:ea typeface="Montserrat"/>
                <a:cs typeface="Montserrat"/>
                <a:sym typeface="Montserrat"/>
              </a:rPr>
              <a:t>CREDITS: This presentation template was created by </a:t>
            </a:r>
            <a:r>
              <a:rPr lang="en" sz="1200">
                <a:solidFill>
                  <a:schemeClr val="lt2"/>
                </a:solidFill>
                <a:uFill>
                  <a:noFill/>
                </a:uFill>
                <a:latin typeface="Montserrat SemiBold"/>
                <a:ea typeface="Montserrat SemiBold"/>
                <a:cs typeface="Montserrat SemiBold"/>
                <a:sym typeface="Montserrat SemiBold"/>
                <a:hlinkClick r:id="rId3">
                  <a:extLst>
                    <a:ext uri="{A12FA001-AC4F-418D-AE19-62706E023703}">
                      <ahyp:hlinkClr val="tx"/>
                    </a:ext>
                  </a:extLst>
                </a:hlinkClick>
              </a:rPr>
              <a:t>Slidesgo</a:t>
            </a:r>
            <a:r>
              <a:rPr lang="en" sz="1200">
                <a:solidFill>
                  <a:schemeClr val="lt2"/>
                </a:solidFill>
                <a:latin typeface="Montserrat"/>
                <a:ea typeface="Montserrat"/>
                <a:cs typeface="Montserrat"/>
                <a:sym typeface="Montserrat"/>
              </a:rPr>
              <a:t>, including icons by </a:t>
            </a:r>
            <a:r>
              <a:rPr lang="en" sz="1200">
                <a:solidFill>
                  <a:schemeClr val="lt2"/>
                </a:solidFill>
                <a:uFill>
                  <a:noFill/>
                </a:uFill>
                <a:latin typeface="Montserrat SemiBold"/>
                <a:ea typeface="Montserrat SemiBold"/>
                <a:cs typeface="Montserrat SemiBold"/>
                <a:sym typeface="Montserrat SemiBold"/>
                <a:hlinkClick r:id="rId4">
                  <a:extLst>
                    <a:ext uri="{A12FA001-AC4F-418D-AE19-62706E023703}">
                      <ahyp:hlinkClr val="tx"/>
                    </a:ext>
                  </a:extLst>
                </a:hlinkClick>
              </a:rPr>
              <a:t>Flaticon</a:t>
            </a:r>
            <a:r>
              <a:rPr lang="en" sz="1200">
                <a:solidFill>
                  <a:schemeClr val="lt2"/>
                </a:solidFill>
                <a:latin typeface="Montserrat"/>
                <a:ea typeface="Montserrat"/>
                <a:cs typeface="Montserrat"/>
                <a:sym typeface="Montserrat"/>
              </a:rPr>
              <a:t> and infographics &amp; images by </a:t>
            </a:r>
            <a:r>
              <a:rPr lang="en" sz="1200">
                <a:solidFill>
                  <a:schemeClr val="lt2"/>
                </a:solidFill>
                <a:uFill>
                  <a:noFill/>
                </a:uFill>
                <a:latin typeface="Montserrat SemiBold"/>
                <a:ea typeface="Montserrat SemiBold"/>
                <a:cs typeface="Montserrat SemiBold"/>
                <a:sym typeface="Montserrat SemiBold"/>
                <a:hlinkClick r:id="rId5">
                  <a:extLst>
                    <a:ext uri="{A12FA001-AC4F-418D-AE19-62706E023703}">
                      <ahyp:hlinkClr val="tx"/>
                    </a:ext>
                  </a:extLst>
                </a:hlinkClick>
              </a:rPr>
              <a:t>Freepik</a:t>
            </a:r>
            <a:endParaRPr sz="1200">
              <a:solidFill>
                <a:schemeClr val="lt2"/>
              </a:solidFill>
              <a:latin typeface="Montserrat SemiBold"/>
              <a:ea typeface="Montserrat SemiBold"/>
              <a:cs typeface="Montserrat SemiBold"/>
              <a:sym typeface="Montserrat SemiBold"/>
            </a:endParaRPr>
          </a:p>
        </p:txBody>
      </p:sp>
      <p:grpSp>
        <p:nvGrpSpPr>
          <p:cNvPr id="927" name="Google Shape;927;p41"/>
          <p:cNvGrpSpPr/>
          <p:nvPr/>
        </p:nvGrpSpPr>
        <p:grpSpPr>
          <a:xfrm>
            <a:off x="8574524" y="2731656"/>
            <a:ext cx="207172" cy="321077"/>
            <a:chOff x="815599" y="717719"/>
            <a:chExt cx="207172" cy="321077"/>
          </a:xfrm>
        </p:grpSpPr>
        <p:sp>
          <p:nvSpPr>
            <p:cNvPr id="928" name="Google Shape;928;p4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41"/>
          <p:cNvGrpSpPr/>
          <p:nvPr/>
        </p:nvGrpSpPr>
        <p:grpSpPr>
          <a:xfrm rot="10800000">
            <a:off x="298238" y="2958515"/>
            <a:ext cx="207172" cy="554372"/>
            <a:chOff x="568750" y="238125"/>
            <a:chExt cx="402275" cy="1076450"/>
          </a:xfrm>
        </p:grpSpPr>
        <p:sp>
          <p:nvSpPr>
            <p:cNvPr id="933" name="Google Shape;933;p41"/>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1"/>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1"/>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1"/>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39" name="Shape 939"/>
        <p:cNvGrpSpPr/>
        <p:nvPr/>
      </p:nvGrpSpPr>
      <p:grpSpPr>
        <a:xfrm>
          <a:off x="0" y="0"/>
          <a:ext cx="0" cy="0"/>
          <a:chOff x="0" y="0"/>
          <a:chExt cx="0" cy="0"/>
        </a:xfrm>
      </p:grpSpPr>
      <p:pic>
        <p:nvPicPr>
          <p:cNvPr id="940" name="Google Shape;940;p42"/>
          <p:cNvPicPr preferRelativeResize="0"/>
          <p:nvPr/>
        </p:nvPicPr>
        <p:blipFill>
          <a:blip r:embed="rId2">
            <a:alphaModFix/>
          </a:blip>
          <a:stretch>
            <a:fillRect/>
          </a:stretch>
        </p:blipFill>
        <p:spPr>
          <a:xfrm>
            <a:off x="279776" y="188808"/>
            <a:ext cx="8584448" cy="4765883"/>
          </a:xfrm>
          <a:prstGeom prst="rect">
            <a:avLst/>
          </a:prstGeom>
          <a:noFill/>
          <a:ln>
            <a:noFill/>
          </a:ln>
        </p:spPr>
      </p:pic>
      <p:grpSp>
        <p:nvGrpSpPr>
          <p:cNvPr id="941" name="Google Shape;941;p42"/>
          <p:cNvGrpSpPr/>
          <p:nvPr/>
        </p:nvGrpSpPr>
        <p:grpSpPr>
          <a:xfrm rot="5400000">
            <a:off x="6537113" y="4549190"/>
            <a:ext cx="207172" cy="554372"/>
            <a:chOff x="568750" y="238125"/>
            <a:chExt cx="402275" cy="1076450"/>
          </a:xfrm>
        </p:grpSpPr>
        <p:sp>
          <p:nvSpPr>
            <p:cNvPr id="942" name="Google Shape;942;p42"/>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2"/>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2"/>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2"/>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2"/>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2"/>
          <p:cNvGrpSpPr/>
          <p:nvPr/>
        </p:nvGrpSpPr>
        <p:grpSpPr>
          <a:xfrm flipH="1">
            <a:off x="294749" y="3302681"/>
            <a:ext cx="207172" cy="321077"/>
            <a:chOff x="815599" y="717719"/>
            <a:chExt cx="207172" cy="321077"/>
          </a:xfrm>
        </p:grpSpPr>
        <p:sp>
          <p:nvSpPr>
            <p:cNvPr id="949" name="Google Shape;949;p4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42"/>
          <p:cNvGrpSpPr/>
          <p:nvPr/>
        </p:nvGrpSpPr>
        <p:grpSpPr>
          <a:xfrm flipH="1" rot="10800000">
            <a:off x="8647099" y="1467744"/>
            <a:ext cx="207172" cy="321077"/>
            <a:chOff x="815599" y="717719"/>
            <a:chExt cx="207172" cy="321077"/>
          </a:xfrm>
        </p:grpSpPr>
        <p:sp>
          <p:nvSpPr>
            <p:cNvPr id="954" name="Google Shape;954;p4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pic>
        <p:nvPicPr>
          <p:cNvPr id="105" name="Google Shape;105;p6"/>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106" name="Google Shape;106;p6"/>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7" name="Google Shape;107;p6"/>
          <p:cNvGrpSpPr/>
          <p:nvPr/>
        </p:nvGrpSpPr>
        <p:grpSpPr>
          <a:xfrm flipH="1">
            <a:off x="294749" y="3302681"/>
            <a:ext cx="207172" cy="321077"/>
            <a:chOff x="815599" y="717719"/>
            <a:chExt cx="207172" cy="321077"/>
          </a:xfrm>
        </p:grpSpPr>
        <p:sp>
          <p:nvSpPr>
            <p:cNvPr id="108" name="Google Shape;108;p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6"/>
          <p:cNvGrpSpPr/>
          <p:nvPr/>
        </p:nvGrpSpPr>
        <p:grpSpPr>
          <a:xfrm>
            <a:off x="8648774" y="1605106"/>
            <a:ext cx="207172" cy="321077"/>
            <a:chOff x="815599" y="717719"/>
            <a:chExt cx="207172" cy="321077"/>
          </a:xfrm>
        </p:grpSpPr>
        <p:sp>
          <p:nvSpPr>
            <p:cNvPr id="113" name="Google Shape;113;p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17" name="Google Shape;117;p6"/>
          <p:cNvGrpSpPr/>
          <p:nvPr/>
        </p:nvGrpSpPr>
        <p:grpSpPr>
          <a:xfrm rot="5400000">
            <a:off x="6766475" y="4570190"/>
            <a:ext cx="207172" cy="554372"/>
            <a:chOff x="568750" y="238125"/>
            <a:chExt cx="402275" cy="1076450"/>
          </a:xfrm>
        </p:grpSpPr>
        <p:sp>
          <p:nvSpPr>
            <p:cNvPr id="118" name="Google Shape;118;p6"/>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pic>
        <p:nvPicPr>
          <p:cNvPr id="125" name="Google Shape;125;p7"/>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26" name="Google Shape;126;p7"/>
          <p:cNvSpPr txBox="1"/>
          <p:nvPr>
            <p:ph idx="1" type="body"/>
          </p:nvPr>
        </p:nvSpPr>
        <p:spPr>
          <a:xfrm>
            <a:off x="720000" y="1543950"/>
            <a:ext cx="4905300" cy="3064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indent="-317500" lvl="0" marL="457200" rtl="0">
              <a:spcBef>
                <a:spcPts val="0"/>
              </a:spcBef>
              <a:spcAft>
                <a:spcPts val="0"/>
              </a:spcAft>
              <a:buClr>
                <a:schemeClr val="accent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27" name="Google Shape;127;p7"/>
          <p:cNvSpPr txBox="1"/>
          <p:nvPr>
            <p:ph type="title"/>
          </p:nvPr>
        </p:nvSpPr>
        <p:spPr>
          <a:xfrm>
            <a:off x="720000" y="535000"/>
            <a:ext cx="4905300" cy="1032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28" name="Google Shape;128;p7"/>
          <p:cNvGrpSpPr/>
          <p:nvPr/>
        </p:nvGrpSpPr>
        <p:grpSpPr>
          <a:xfrm rot="5400000">
            <a:off x="6518063" y="4387265"/>
            <a:ext cx="207172" cy="554372"/>
            <a:chOff x="568750" y="238125"/>
            <a:chExt cx="402275" cy="1076450"/>
          </a:xfrm>
        </p:grpSpPr>
        <p:sp>
          <p:nvSpPr>
            <p:cNvPr id="129" name="Google Shape;129;p7"/>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7"/>
          <p:cNvGrpSpPr/>
          <p:nvPr/>
        </p:nvGrpSpPr>
        <p:grpSpPr>
          <a:xfrm flipH="1" rot="10800000">
            <a:off x="8647099" y="1467744"/>
            <a:ext cx="207172" cy="321077"/>
            <a:chOff x="815599" y="717719"/>
            <a:chExt cx="207172" cy="321077"/>
          </a:xfrm>
        </p:grpSpPr>
        <p:sp>
          <p:nvSpPr>
            <p:cNvPr id="136" name="Google Shape;136;p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7"/>
          <p:cNvGrpSpPr/>
          <p:nvPr/>
        </p:nvGrpSpPr>
        <p:grpSpPr>
          <a:xfrm>
            <a:off x="383024" y="3284106"/>
            <a:ext cx="207172" cy="321077"/>
            <a:chOff x="815599" y="717719"/>
            <a:chExt cx="207172" cy="321077"/>
          </a:xfrm>
        </p:grpSpPr>
        <p:sp>
          <p:nvSpPr>
            <p:cNvPr id="141" name="Google Shape;141;p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pic>
        <p:nvPicPr>
          <p:cNvPr id="146" name="Google Shape;146;p8"/>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47" name="Google Shape;147;p8"/>
          <p:cNvSpPr txBox="1"/>
          <p:nvPr>
            <p:ph type="title"/>
          </p:nvPr>
        </p:nvSpPr>
        <p:spPr>
          <a:xfrm>
            <a:off x="715100" y="1102700"/>
            <a:ext cx="7713900" cy="2938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algn="ctr">
              <a:spcBef>
                <a:spcPts val="0"/>
              </a:spcBef>
              <a:spcAft>
                <a:spcPts val="0"/>
              </a:spcAft>
              <a:buSzPts val="6000"/>
              <a:buNone/>
              <a:defRPr sz="5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48" name="Google Shape;148;p8"/>
          <p:cNvGrpSpPr/>
          <p:nvPr/>
        </p:nvGrpSpPr>
        <p:grpSpPr>
          <a:xfrm>
            <a:off x="838913" y="309173"/>
            <a:ext cx="207172" cy="321077"/>
            <a:chOff x="8428900" y="4287435"/>
            <a:chExt cx="207172" cy="321077"/>
          </a:xfrm>
        </p:grpSpPr>
        <p:sp>
          <p:nvSpPr>
            <p:cNvPr id="149" name="Google Shape;149;p8"/>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8"/>
          <p:cNvGrpSpPr/>
          <p:nvPr/>
        </p:nvGrpSpPr>
        <p:grpSpPr>
          <a:xfrm rot="-5400000">
            <a:off x="2433511" y="4113386"/>
            <a:ext cx="290453" cy="699769"/>
            <a:chOff x="932686" y="381461"/>
            <a:chExt cx="290453" cy="699769"/>
          </a:xfrm>
        </p:grpSpPr>
        <p:sp>
          <p:nvSpPr>
            <p:cNvPr id="154" name="Google Shape;154;p8"/>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pic>
        <p:nvPicPr>
          <p:cNvPr id="170" name="Google Shape;170;p9"/>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71" name="Google Shape;171;p9"/>
          <p:cNvSpPr txBox="1"/>
          <p:nvPr>
            <p:ph type="title"/>
          </p:nvPr>
        </p:nvSpPr>
        <p:spPr>
          <a:xfrm>
            <a:off x="2559863" y="1223550"/>
            <a:ext cx="5455500" cy="967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2" name="Google Shape;172;p9"/>
          <p:cNvSpPr txBox="1"/>
          <p:nvPr>
            <p:ph idx="1" type="subTitle"/>
          </p:nvPr>
        </p:nvSpPr>
        <p:spPr>
          <a:xfrm>
            <a:off x="2555175" y="2191066"/>
            <a:ext cx="5455500" cy="1728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3" name="Google Shape;173;p9"/>
          <p:cNvGrpSpPr/>
          <p:nvPr/>
        </p:nvGrpSpPr>
        <p:grpSpPr>
          <a:xfrm>
            <a:off x="8327550" y="2465415"/>
            <a:ext cx="207172" cy="554372"/>
            <a:chOff x="568750" y="238125"/>
            <a:chExt cx="402275" cy="1076450"/>
          </a:xfrm>
        </p:grpSpPr>
        <p:sp>
          <p:nvSpPr>
            <p:cNvPr id="174" name="Google Shape;174;p9"/>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9"/>
          <p:cNvGrpSpPr/>
          <p:nvPr/>
        </p:nvGrpSpPr>
        <p:grpSpPr>
          <a:xfrm>
            <a:off x="715088" y="309173"/>
            <a:ext cx="207172" cy="321077"/>
            <a:chOff x="8428900" y="4287435"/>
            <a:chExt cx="207172" cy="321077"/>
          </a:xfrm>
        </p:grpSpPr>
        <p:sp>
          <p:nvSpPr>
            <p:cNvPr id="181" name="Google Shape;181;p9"/>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9"/>
          <p:cNvGrpSpPr/>
          <p:nvPr/>
        </p:nvGrpSpPr>
        <p:grpSpPr>
          <a:xfrm rot="-5400000">
            <a:off x="3023511" y="4317711"/>
            <a:ext cx="290453" cy="699769"/>
            <a:chOff x="932686" y="381461"/>
            <a:chExt cx="290453" cy="699769"/>
          </a:xfrm>
        </p:grpSpPr>
        <p:sp>
          <p:nvSpPr>
            <p:cNvPr id="186" name="Google Shape;186;p9"/>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1" name="Shape 201"/>
        <p:cNvGrpSpPr/>
        <p:nvPr/>
      </p:nvGrpSpPr>
      <p:grpSpPr>
        <a:xfrm>
          <a:off x="0" y="0"/>
          <a:ext cx="0" cy="0"/>
          <a:chOff x="0" y="0"/>
          <a:chExt cx="0" cy="0"/>
        </a:xfrm>
      </p:grpSpPr>
      <p:pic>
        <p:nvPicPr>
          <p:cNvPr id="202" name="Google Shape;202;p10"/>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203" name="Google Shape;203;p10"/>
          <p:cNvSpPr txBox="1"/>
          <p:nvPr>
            <p:ph type="title"/>
          </p:nvPr>
        </p:nvSpPr>
        <p:spPr>
          <a:xfrm>
            <a:off x="715100" y="1328400"/>
            <a:ext cx="3555000" cy="24867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228600" lIns="228600" spcFirstLastPara="1" rIns="228600" wrap="square" tIns="228600">
            <a:noAutofit/>
          </a:bodyPr>
          <a:lstStyle>
            <a:lvl1pPr lvl="0" rtl="0">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125" y="445025"/>
            <a:ext cx="7723800" cy="572700"/>
          </a:xfrm>
          <a:prstGeom prst="rect">
            <a:avLst/>
          </a:prstGeom>
          <a:noFill/>
          <a:ln>
            <a:noFill/>
          </a:ln>
        </p:spPr>
        <p:txBody>
          <a:bodyPr anchorCtr="0" anchor="t" bIns="228600" lIns="228600" spcFirstLastPara="1" rIns="228600" wrap="square" tIns="228600">
            <a:noAutofit/>
          </a:bodyPr>
          <a:lstStyle>
            <a:lvl1pPr lvl="0" rtl="0">
              <a:lnSpc>
                <a:spcPct val="100000"/>
              </a:lnSpc>
              <a:spcBef>
                <a:spcPts val="0"/>
              </a:spcBef>
              <a:spcAft>
                <a:spcPts val="0"/>
              </a:spcAft>
              <a:buClr>
                <a:schemeClr val="lt1"/>
              </a:buClr>
              <a:buSzPts val="3500"/>
              <a:buFont typeface="Montserrat SemiBold"/>
              <a:buNone/>
              <a:defRPr sz="3500">
                <a:solidFill>
                  <a:schemeClr val="lt1"/>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0125" y="1152475"/>
            <a:ext cx="7723800" cy="3416400"/>
          </a:xfrm>
          <a:prstGeom prst="rect">
            <a:avLst/>
          </a:prstGeom>
          <a:noFill/>
          <a:ln>
            <a:noFill/>
          </a:ln>
        </p:spPr>
        <p:txBody>
          <a:bodyPr anchorCtr="0" anchor="t" bIns="228600" lIns="228600" spcFirstLastPara="1" rIns="228600" wrap="square" tIns="228600">
            <a:noAutofit/>
          </a:bodyPr>
          <a:lstStyle>
            <a:lvl1pPr indent="-317500" lvl="0" marL="4572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43"/>
          <p:cNvSpPr txBox="1"/>
          <p:nvPr>
            <p:ph idx="1" type="subTitle"/>
          </p:nvPr>
        </p:nvSpPr>
        <p:spPr>
          <a:xfrm>
            <a:off x="715100" y="3651750"/>
            <a:ext cx="4430400" cy="401400"/>
          </a:xfrm>
          <a:prstGeom prst="rect">
            <a:avLst/>
          </a:prstGeom>
        </p:spPr>
        <p:txBody>
          <a:bodyPr anchorCtr="0" anchor="ctr" bIns="91425" lIns="228600" spcFirstLastPara="1" rIns="228600" wrap="square" tIns="91425">
            <a:noAutofit/>
          </a:bodyPr>
          <a:lstStyle/>
          <a:p>
            <a:pPr indent="0" lvl="0" marL="0" rtl="0" algn="l">
              <a:spcBef>
                <a:spcPts val="0"/>
              </a:spcBef>
              <a:spcAft>
                <a:spcPts val="0"/>
              </a:spcAft>
              <a:buNone/>
            </a:pPr>
            <a:r>
              <a:rPr lang="en"/>
              <a:t>        Sean Beaulieu, Victoria Briazgun</a:t>
            </a:r>
            <a:endParaRPr/>
          </a:p>
        </p:txBody>
      </p:sp>
      <p:sp>
        <p:nvSpPr>
          <p:cNvPr id="963" name="Google Shape;963;p43"/>
          <p:cNvSpPr txBox="1"/>
          <p:nvPr>
            <p:ph type="ctrTitle"/>
          </p:nvPr>
        </p:nvSpPr>
        <p:spPr>
          <a:xfrm>
            <a:off x="715100" y="1090350"/>
            <a:ext cx="4430400" cy="25614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i="1" lang="en" sz="3700">
                <a:solidFill>
                  <a:schemeClr val="accent2"/>
                </a:solidFill>
              </a:rPr>
              <a:t>Effect</a:t>
            </a:r>
            <a:r>
              <a:rPr i="1" lang="en" sz="3700">
                <a:solidFill>
                  <a:schemeClr val="accent2"/>
                </a:solidFill>
              </a:rPr>
              <a:t> of the Historical Price of Bitcoin on Gold</a:t>
            </a:r>
            <a:endParaRPr i="1" sz="3700">
              <a:solidFill>
                <a:schemeClr val="accent2"/>
              </a:solidFill>
            </a:endParaRPr>
          </a:p>
        </p:txBody>
      </p:sp>
      <p:pic>
        <p:nvPicPr>
          <p:cNvPr id="964" name="Google Shape;964;p43"/>
          <p:cNvPicPr preferRelativeResize="0"/>
          <p:nvPr/>
        </p:nvPicPr>
        <p:blipFill rotWithShape="1">
          <a:blip r:embed="rId3">
            <a:alphaModFix/>
          </a:blip>
          <a:srcRect b="77636" l="25857" r="62763" t="2628"/>
          <a:stretch/>
        </p:blipFill>
        <p:spPr>
          <a:xfrm rot="-1606790">
            <a:off x="4550465" y="3653608"/>
            <a:ext cx="739097" cy="915711"/>
          </a:xfrm>
          <a:prstGeom prst="rect">
            <a:avLst/>
          </a:prstGeom>
          <a:noFill/>
          <a:ln>
            <a:noFill/>
          </a:ln>
        </p:spPr>
      </p:pic>
      <p:grpSp>
        <p:nvGrpSpPr>
          <p:cNvPr id="965" name="Google Shape;965;p43"/>
          <p:cNvGrpSpPr/>
          <p:nvPr/>
        </p:nvGrpSpPr>
        <p:grpSpPr>
          <a:xfrm flipH="1">
            <a:off x="4726199" y="3119231"/>
            <a:ext cx="207172" cy="321077"/>
            <a:chOff x="815599" y="717719"/>
            <a:chExt cx="207172" cy="321077"/>
          </a:xfrm>
        </p:grpSpPr>
        <p:sp>
          <p:nvSpPr>
            <p:cNvPr id="966" name="Google Shape;966;p4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0" name="Google Shape;970;p43"/>
          <p:cNvPicPr preferRelativeResize="0"/>
          <p:nvPr/>
        </p:nvPicPr>
        <p:blipFill>
          <a:blip r:embed="rId4">
            <a:alphaModFix/>
          </a:blip>
          <a:stretch>
            <a:fillRect/>
          </a:stretch>
        </p:blipFill>
        <p:spPr>
          <a:xfrm>
            <a:off x="3650200" y="885175"/>
            <a:ext cx="6506173" cy="4647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52"/>
          <p:cNvSpPr txBox="1"/>
          <p:nvPr>
            <p:ph type="title"/>
          </p:nvPr>
        </p:nvSpPr>
        <p:spPr>
          <a:xfrm>
            <a:off x="514275" y="545150"/>
            <a:ext cx="5139000" cy="8847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lang="en" sz="3000"/>
              <a:t>Findings</a:t>
            </a:r>
            <a:endParaRPr i="1" sz="3000">
              <a:solidFill>
                <a:schemeClr val="accent2"/>
              </a:solidFill>
            </a:endParaRPr>
          </a:p>
        </p:txBody>
      </p:sp>
      <p:sp>
        <p:nvSpPr>
          <p:cNvPr id="1077" name="Google Shape;1077;p52"/>
          <p:cNvSpPr txBox="1"/>
          <p:nvPr>
            <p:ph idx="1" type="subTitle"/>
          </p:nvPr>
        </p:nvSpPr>
        <p:spPr>
          <a:xfrm>
            <a:off x="514275" y="1429844"/>
            <a:ext cx="5139000" cy="29499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700">
                <a:solidFill>
                  <a:schemeClr val="dk1"/>
                </a:solidFill>
                <a:latin typeface="Roboto"/>
                <a:ea typeface="Roboto"/>
                <a:cs typeface="Roboto"/>
                <a:sym typeface="Roboto"/>
              </a:rPr>
              <a:t>The reason behind the correlation between Bitcoin and Gold is unclear</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b="1" sz="1500">
              <a:solidFill>
                <a:schemeClr val="dk1"/>
              </a:solidFill>
              <a:latin typeface="Roboto"/>
              <a:ea typeface="Roboto"/>
              <a:cs typeface="Roboto"/>
              <a:sym typeface="Roboto"/>
            </a:endParaRPr>
          </a:p>
          <a:p>
            <a:pPr indent="0" lvl="0" marL="0" rtl="0" algn="l">
              <a:spcBef>
                <a:spcPts val="0"/>
              </a:spcBef>
              <a:spcAft>
                <a:spcPts val="0"/>
              </a:spcAft>
              <a:buNone/>
            </a:pPr>
            <a:r>
              <a:rPr b="1" lang="en" sz="1700">
                <a:solidFill>
                  <a:schemeClr val="dk1"/>
                </a:solidFill>
                <a:latin typeface="Roboto"/>
                <a:ea typeface="Roboto"/>
                <a:cs typeface="Roboto"/>
                <a:sym typeface="Roboto"/>
              </a:rPr>
              <a:t>Possible factors:</a:t>
            </a:r>
            <a:endParaRPr b="1" sz="1700">
              <a:solidFill>
                <a:schemeClr val="dk1"/>
              </a:solidFill>
              <a:latin typeface="Roboto"/>
              <a:ea typeface="Roboto"/>
              <a:cs typeface="Roboto"/>
              <a:sym typeface="Roboto"/>
            </a:endParaRPr>
          </a:p>
          <a:p>
            <a:pPr indent="0" lvl="0" marL="0" rtl="0" algn="l">
              <a:spcBef>
                <a:spcPts val="0"/>
              </a:spcBef>
              <a:spcAft>
                <a:spcPts val="0"/>
              </a:spcAft>
              <a:buNone/>
            </a:pPr>
            <a:r>
              <a:t/>
            </a:r>
            <a:endParaRPr sz="17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500">
                <a:solidFill>
                  <a:schemeClr val="dk1"/>
                </a:solidFill>
                <a:latin typeface="Roboto"/>
                <a:ea typeface="Roboto"/>
                <a:cs typeface="Roboto"/>
                <a:sym typeface="Roboto"/>
              </a:rPr>
              <a:t>Unrelated economic events </a:t>
            </a:r>
            <a:r>
              <a:rPr b="1" lang="en" sz="1100">
                <a:solidFill>
                  <a:schemeClr val="dk1"/>
                </a:solidFill>
                <a:latin typeface="Lato"/>
                <a:ea typeface="Lato"/>
                <a:cs typeface="Lato"/>
                <a:sym typeface="Lato"/>
              </a:rPr>
              <a:t> </a:t>
            </a:r>
            <a:endParaRPr b="1" sz="1100">
              <a:solidFill>
                <a:schemeClr val="dk1"/>
              </a:solidFill>
              <a:latin typeface="Lato"/>
              <a:ea typeface="Lato"/>
              <a:cs typeface="Lato"/>
              <a:sym typeface="Lato"/>
            </a:endParaRPr>
          </a:p>
          <a:p>
            <a:pPr indent="0" lvl="0" marL="457200" rtl="0" algn="l">
              <a:spcBef>
                <a:spcPts val="0"/>
              </a:spcBef>
              <a:spcAft>
                <a:spcPts val="0"/>
              </a:spcAft>
              <a:buNone/>
            </a:pPr>
            <a:r>
              <a:rPr lang="en" sz="1500">
                <a:solidFill>
                  <a:schemeClr val="dk1"/>
                </a:solidFill>
                <a:latin typeface="Lato"/>
                <a:ea typeface="Lato"/>
                <a:cs typeface="Lato"/>
                <a:sym typeface="Lato"/>
              </a:rPr>
              <a:t>(post-2020 massive gains in stock market value)</a:t>
            </a:r>
            <a:endParaRPr sz="1500">
              <a:solidFill>
                <a:schemeClr val="dk1"/>
              </a:solidFill>
              <a:latin typeface="Lato"/>
              <a:ea typeface="Lato"/>
              <a:cs typeface="Lato"/>
              <a:sym typeface="Lato"/>
            </a:endParaRPr>
          </a:p>
          <a:p>
            <a:pPr indent="0" lvl="0" marL="0" rtl="0" algn="l">
              <a:spcBef>
                <a:spcPts val="0"/>
              </a:spcBef>
              <a:spcAft>
                <a:spcPts val="0"/>
              </a:spcAft>
              <a:buNone/>
            </a:pPr>
            <a:r>
              <a:t/>
            </a:r>
            <a:endParaRPr sz="1500">
              <a:solidFill>
                <a:schemeClr val="dk1"/>
              </a:solidFill>
              <a:latin typeface="Lato"/>
              <a:ea typeface="Lato"/>
              <a:cs typeface="Lato"/>
              <a:sym typeface="Lato"/>
            </a:endParaRPr>
          </a:p>
          <a:p>
            <a:pPr indent="-323850" lvl="0" marL="457200" rtl="0" algn="l">
              <a:spcBef>
                <a:spcPts val="0"/>
              </a:spcBef>
              <a:spcAft>
                <a:spcPts val="0"/>
              </a:spcAft>
              <a:buClr>
                <a:schemeClr val="dk1"/>
              </a:buClr>
              <a:buSzPts val="1500"/>
              <a:buFont typeface="Roboto"/>
              <a:buChar char="●"/>
            </a:pPr>
            <a:r>
              <a:rPr b="1" lang="en" sz="1500">
                <a:solidFill>
                  <a:schemeClr val="dk1"/>
                </a:solidFill>
                <a:latin typeface="Roboto"/>
                <a:ea typeface="Roboto"/>
                <a:cs typeface="Roboto"/>
                <a:sym typeface="Roboto"/>
              </a:rPr>
              <a:t>Hype over Bitcoin </a:t>
            </a:r>
            <a:endParaRPr b="1" sz="1500">
              <a:solidFill>
                <a:schemeClr val="dk1"/>
              </a:solidFill>
              <a:latin typeface="Roboto"/>
              <a:ea typeface="Roboto"/>
              <a:cs typeface="Roboto"/>
              <a:sym typeface="Roboto"/>
            </a:endParaRPr>
          </a:p>
          <a:p>
            <a:pPr indent="457200" lvl="0" marL="0" rtl="0" algn="l">
              <a:spcBef>
                <a:spcPts val="0"/>
              </a:spcBef>
              <a:spcAft>
                <a:spcPts val="0"/>
              </a:spcAft>
              <a:buNone/>
            </a:pPr>
            <a:r>
              <a:rPr lang="en" sz="1500">
                <a:solidFill>
                  <a:schemeClr val="dk1"/>
                </a:solidFill>
                <a:latin typeface="Roboto"/>
                <a:ea typeface="Roboto"/>
                <a:cs typeface="Roboto"/>
                <a:sym typeface="Roboto"/>
              </a:rPr>
              <a:t>(increase in Gold investments by skeptics)</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pic>
        <p:nvPicPr>
          <p:cNvPr id="1078" name="Google Shape;1078;p52"/>
          <p:cNvPicPr preferRelativeResize="0"/>
          <p:nvPr/>
        </p:nvPicPr>
        <p:blipFill rotWithShape="1">
          <a:blip r:embed="rId3">
            <a:alphaModFix/>
          </a:blip>
          <a:srcRect b="5051" l="7241" r="23926" t="0"/>
          <a:stretch/>
        </p:blipFill>
        <p:spPr>
          <a:xfrm>
            <a:off x="5343525" y="1494700"/>
            <a:ext cx="3192724" cy="3237626"/>
          </a:xfrm>
          <a:prstGeom prst="rect">
            <a:avLst/>
          </a:prstGeom>
          <a:noFill/>
          <a:ln>
            <a:noFill/>
          </a:ln>
        </p:spPr>
      </p:pic>
      <p:grpSp>
        <p:nvGrpSpPr>
          <p:cNvPr id="1079" name="Google Shape;1079;p52"/>
          <p:cNvGrpSpPr/>
          <p:nvPr/>
        </p:nvGrpSpPr>
        <p:grpSpPr>
          <a:xfrm flipH="1">
            <a:off x="5653400" y="3063797"/>
            <a:ext cx="207172" cy="321077"/>
            <a:chOff x="8428900" y="4287435"/>
            <a:chExt cx="207172" cy="321077"/>
          </a:xfrm>
        </p:grpSpPr>
        <p:sp>
          <p:nvSpPr>
            <p:cNvPr id="1080" name="Google Shape;1080;p52"/>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53"/>
          <p:cNvSpPr txBox="1"/>
          <p:nvPr>
            <p:ph type="title"/>
          </p:nvPr>
        </p:nvSpPr>
        <p:spPr>
          <a:xfrm>
            <a:off x="4721150" y="535000"/>
            <a:ext cx="3970200" cy="9051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b="1" lang="en" sz="2700">
                <a:solidFill>
                  <a:schemeClr val="dk1"/>
                </a:solidFill>
                <a:latin typeface="Montserrat"/>
                <a:ea typeface="Montserrat"/>
                <a:cs typeface="Montserrat"/>
                <a:sym typeface="Montserrat"/>
              </a:rPr>
              <a:t>Recommandations</a:t>
            </a:r>
            <a:endParaRPr b="1" sz="2700">
              <a:solidFill>
                <a:schemeClr val="dk1"/>
              </a:solidFill>
              <a:latin typeface="Montserrat"/>
              <a:ea typeface="Montserrat"/>
              <a:cs typeface="Montserrat"/>
              <a:sym typeface="Montserrat"/>
            </a:endParaRPr>
          </a:p>
        </p:txBody>
      </p:sp>
      <p:sp>
        <p:nvSpPr>
          <p:cNvPr id="1089" name="Google Shape;1089;p53"/>
          <p:cNvSpPr txBox="1"/>
          <p:nvPr>
            <p:ph idx="1" type="subTitle"/>
          </p:nvPr>
        </p:nvSpPr>
        <p:spPr>
          <a:xfrm>
            <a:off x="4721150" y="1440100"/>
            <a:ext cx="3970200" cy="3168300"/>
          </a:xfrm>
          <a:prstGeom prst="rect">
            <a:avLst/>
          </a:prstGeom>
        </p:spPr>
        <p:txBody>
          <a:bodyPr anchorCtr="0" anchor="ctr" bIns="228600" lIns="228600" spcFirstLastPara="1" rIns="228600" wrap="square" tIns="228600">
            <a:noAutofit/>
          </a:bodyPr>
          <a:lstStyle/>
          <a:p>
            <a:pPr indent="0" lvl="0" marL="457200" rtl="0" algn="l">
              <a:spcBef>
                <a:spcPts val="0"/>
              </a:spcBef>
              <a:spcAft>
                <a:spcPts val="0"/>
              </a:spcAft>
              <a:buNone/>
            </a:pPr>
            <a:r>
              <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Compare Bitcoin's price with other commodities/securities</a:t>
            </a:r>
            <a:endParaRPr sz="1700">
              <a:solidFill>
                <a:schemeClr val="dk1"/>
              </a:solidFill>
              <a:latin typeface="Roboto"/>
              <a:ea typeface="Roboto"/>
              <a:cs typeface="Roboto"/>
              <a:sym typeface="Roboto"/>
            </a:endParaRPr>
          </a:p>
          <a:p>
            <a:pPr indent="0" lvl="0" marL="457200" rtl="0" algn="l">
              <a:spcBef>
                <a:spcPts val="0"/>
              </a:spcBef>
              <a:spcAft>
                <a:spcPts val="0"/>
              </a:spcAft>
              <a:buNone/>
            </a:pPr>
            <a:r>
              <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Lato"/>
                <a:ea typeface="Lato"/>
                <a:cs typeface="Lato"/>
                <a:sym typeface="Lato"/>
              </a:rPr>
              <a:t>Correlate the number of social media and general media mentions of Bitcoin with the prices of other commodities</a:t>
            </a:r>
            <a:endParaRPr sz="1700">
              <a:solidFill>
                <a:schemeClr val="dk1"/>
              </a:solidFill>
              <a:latin typeface="Roboto"/>
              <a:ea typeface="Roboto"/>
              <a:cs typeface="Roboto"/>
              <a:sym typeface="Roboto"/>
            </a:endParaRPr>
          </a:p>
        </p:txBody>
      </p:sp>
      <p:pic>
        <p:nvPicPr>
          <p:cNvPr id="1090" name="Google Shape;1090;p53"/>
          <p:cNvPicPr preferRelativeResize="0"/>
          <p:nvPr/>
        </p:nvPicPr>
        <p:blipFill rotWithShape="1">
          <a:blip r:embed="rId3">
            <a:alphaModFix/>
          </a:blip>
          <a:srcRect b="0" l="25513" r="17851" t="6182"/>
          <a:stretch/>
        </p:blipFill>
        <p:spPr>
          <a:xfrm>
            <a:off x="411425" y="535000"/>
            <a:ext cx="4309724" cy="4073400"/>
          </a:xfrm>
          <a:prstGeom prst="rect">
            <a:avLst/>
          </a:prstGeom>
          <a:noFill/>
          <a:ln cap="flat" cmpd="sng" w="9525">
            <a:solidFill>
              <a:schemeClr val="lt2"/>
            </a:solidFill>
            <a:prstDash val="solid"/>
            <a:round/>
            <a:headEnd len="sm" w="sm" type="none"/>
            <a:tailEnd len="sm" w="sm" type="none"/>
          </a:ln>
        </p:spPr>
      </p:pic>
      <p:grpSp>
        <p:nvGrpSpPr>
          <p:cNvPr id="1091" name="Google Shape;1091;p53"/>
          <p:cNvGrpSpPr/>
          <p:nvPr/>
        </p:nvGrpSpPr>
        <p:grpSpPr>
          <a:xfrm rot="5400000">
            <a:off x="5468975" y="490290"/>
            <a:ext cx="207172" cy="554372"/>
            <a:chOff x="568750" y="238125"/>
            <a:chExt cx="402275" cy="1076450"/>
          </a:xfrm>
        </p:grpSpPr>
        <p:sp>
          <p:nvSpPr>
            <p:cNvPr id="1092" name="Google Shape;1092;p53"/>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3"/>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3"/>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3"/>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3"/>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3"/>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4"/>
          <p:cNvSpPr/>
          <p:nvPr/>
        </p:nvSpPr>
        <p:spPr>
          <a:xfrm>
            <a:off x="1128626" y="1223538"/>
            <a:ext cx="1438500" cy="26964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txBox="1"/>
          <p:nvPr>
            <p:ph type="title"/>
          </p:nvPr>
        </p:nvSpPr>
        <p:spPr>
          <a:xfrm>
            <a:off x="2559850" y="1223538"/>
            <a:ext cx="5455500" cy="9675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b="1" lang="en" sz="2600">
                <a:latin typeface="Montserrat"/>
                <a:ea typeface="Montserrat"/>
                <a:cs typeface="Montserrat"/>
                <a:sym typeface="Montserrat"/>
              </a:rPr>
              <a:t>Potential Business Use Case</a:t>
            </a:r>
            <a:endParaRPr b="1" i="1" sz="2600">
              <a:solidFill>
                <a:schemeClr val="accent2"/>
              </a:solidFill>
              <a:latin typeface="Montserrat"/>
              <a:ea typeface="Montserrat"/>
              <a:cs typeface="Montserrat"/>
              <a:sym typeface="Montserrat"/>
            </a:endParaRPr>
          </a:p>
        </p:txBody>
      </p:sp>
      <p:sp>
        <p:nvSpPr>
          <p:cNvPr id="977" name="Google Shape;977;p44"/>
          <p:cNvSpPr txBox="1"/>
          <p:nvPr>
            <p:ph idx="1" type="subTitle"/>
          </p:nvPr>
        </p:nvSpPr>
        <p:spPr>
          <a:xfrm>
            <a:off x="2555163" y="2191053"/>
            <a:ext cx="5455500" cy="17289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t/>
            </a:r>
            <a:endParaRPr sz="1500">
              <a:solidFill>
                <a:srgbClr val="D1D5DB"/>
              </a:solidFill>
            </a:endParaRPr>
          </a:p>
          <a:p>
            <a:pPr indent="0" lvl="0" marL="0" rtl="0" algn="ctr">
              <a:spcBef>
                <a:spcPts val="0"/>
              </a:spcBef>
              <a:spcAft>
                <a:spcPts val="0"/>
              </a:spcAft>
              <a:buNone/>
            </a:pPr>
            <a:r>
              <a:rPr lang="en" sz="1800">
                <a:solidFill>
                  <a:srgbClr val="D1D5DB"/>
                </a:solidFill>
              </a:rPr>
              <a:t>This project aims to identify any significant events that may have influenced the relationship between Bitcoin and Gold for the past 9 years, which can inform investment strategies</a:t>
            </a:r>
            <a:endParaRPr sz="2000"/>
          </a:p>
        </p:txBody>
      </p:sp>
      <p:grpSp>
        <p:nvGrpSpPr>
          <p:cNvPr id="978" name="Google Shape;978;p44"/>
          <p:cNvGrpSpPr/>
          <p:nvPr/>
        </p:nvGrpSpPr>
        <p:grpSpPr>
          <a:xfrm flipH="1">
            <a:off x="1357213" y="3435260"/>
            <a:ext cx="207172" cy="321077"/>
            <a:chOff x="8428900" y="4287435"/>
            <a:chExt cx="207172" cy="321077"/>
          </a:xfrm>
        </p:grpSpPr>
        <p:sp>
          <p:nvSpPr>
            <p:cNvPr id="979" name="Google Shape;979;p44"/>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44"/>
          <p:cNvSpPr txBox="1"/>
          <p:nvPr/>
        </p:nvSpPr>
        <p:spPr>
          <a:xfrm>
            <a:off x="1333525" y="2771963"/>
            <a:ext cx="10287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accent3"/>
              </a:solidFill>
              <a:latin typeface="Montserrat Medium"/>
              <a:ea typeface="Montserrat Medium"/>
              <a:cs typeface="Montserrat Medium"/>
              <a:sym typeface="Montserrat Medium"/>
            </a:endParaRPr>
          </a:p>
        </p:txBody>
      </p:sp>
      <p:grpSp>
        <p:nvGrpSpPr>
          <p:cNvPr id="984" name="Google Shape;984;p44"/>
          <p:cNvGrpSpPr/>
          <p:nvPr/>
        </p:nvGrpSpPr>
        <p:grpSpPr>
          <a:xfrm>
            <a:off x="1603313" y="2123690"/>
            <a:ext cx="489125" cy="602170"/>
            <a:chOff x="3584201" y="4294996"/>
            <a:chExt cx="267574" cy="329415"/>
          </a:xfrm>
        </p:grpSpPr>
        <p:sp>
          <p:nvSpPr>
            <p:cNvPr id="985" name="Google Shape;985;p44"/>
            <p:cNvSpPr/>
            <p:nvPr/>
          </p:nvSpPr>
          <p:spPr>
            <a:xfrm>
              <a:off x="3584201" y="4294996"/>
              <a:ext cx="267574" cy="329415"/>
            </a:xfrm>
            <a:custGeom>
              <a:rect b="b" l="l" r="r" t="t"/>
              <a:pathLst>
                <a:path extrusionOk="0" h="10350" w="8407">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3604666" y="4315811"/>
              <a:ext cx="226644" cy="281610"/>
            </a:xfrm>
            <a:custGeom>
              <a:rect b="b" l="l" r="r" t="t"/>
              <a:pathLst>
                <a:path extrusionOk="0" h="8848" w="7121">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4"/>
            <p:cNvSpPr/>
            <p:nvPr/>
          </p:nvSpPr>
          <p:spPr>
            <a:xfrm>
              <a:off x="3645597" y="4362056"/>
              <a:ext cx="144019" cy="144019"/>
            </a:xfrm>
            <a:custGeom>
              <a:rect b="b" l="l" r="r" t="t"/>
              <a:pathLst>
                <a:path extrusionOk="0" h="4525" w="4525">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4"/>
            <p:cNvSpPr/>
            <p:nvPr/>
          </p:nvSpPr>
          <p:spPr>
            <a:xfrm>
              <a:off x="3692574" y="4377970"/>
              <a:ext cx="51561" cy="112574"/>
            </a:xfrm>
            <a:custGeom>
              <a:rect b="b" l="l" r="r" t="t"/>
              <a:pathLst>
                <a:path extrusionOk="0" h="3537" w="162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45"/>
          <p:cNvSpPr txBox="1"/>
          <p:nvPr>
            <p:ph type="title"/>
          </p:nvPr>
        </p:nvSpPr>
        <p:spPr>
          <a:xfrm>
            <a:off x="720000" y="535000"/>
            <a:ext cx="7704000" cy="5865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b="1" lang="en">
                <a:latin typeface="Montserrat"/>
                <a:ea typeface="Montserrat"/>
                <a:cs typeface="Montserrat"/>
                <a:sym typeface="Montserrat"/>
              </a:rPr>
              <a:t>Datasets </a:t>
            </a:r>
            <a:endParaRPr b="1">
              <a:latin typeface="Montserrat"/>
              <a:ea typeface="Montserrat"/>
              <a:cs typeface="Montserrat"/>
              <a:sym typeface="Montserrat"/>
            </a:endParaRPr>
          </a:p>
        </p:txBody>
      </p:sp>
      <p:sp>
        <p:nvSpPr>
          <p:cNvPr id="994" name="Google Shape;994;p45"/>
          <p:cNvSpPr txBox="1"/>
          <p:nvPr>
            <p:ph idx="4294967295" type="title"/>
          </p:nvPr>
        </p:nvSpPr>
        <p:spPr>
          <a:xfrm>
            <a:off x="723525" y="1594550"/>
            <a:ext cx="1749000" cy="820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1400">
                <a:solidFill>
                  <a:schemeClr val="accent2"/>
                </a:solidFill>
                <a:latin typeface="Montserrat"/>
                <a:ea typeface="Montserrat"/>
                <a:cs typeface="Montserrat"/>
                <a:sym typeface="Montserrat"/>
              </a:rPr>
              <a:t>Historical Price of BTC_USD</a:t>
            </a:r>
            <a:endParaRPr b="1" sz="1400">
              <a:solidFill>
                <a:schemeClr val="accent2"/>
              </a:solidFill>
              <a:latin typeface="Montserrat"/>
              <a:ea typeface="Montserrat"/>
              <a:cs typeface="Montserrat"/>
              <a:sym typeface="Montserrat"/>
            </a:endParaRPr>
          </a:p>
        </p:txBody>
      </p:sp>
      <p:sp>
        <p:nvSpPr>
          <p:cNvPr id="995" name="Google Shape;995;p45"/>
          <p:cNvSpPr txBox="1"/>
          <p:nvPr/>
        </p:nvSpPr>
        <p:spPr>
          <a:xfrm>
            <a:off x="723525" y="2415425"/>
            <a:ext cx="1749000" cy="9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lang="en">
                <a:solidFill>
                  <a:schemeClr val="lt2"/>
                </a:solidFill>
                <a:latin typeface="Montserrat"/>
                <a:ea typeface="Montserrat"/>
                <a:cs typeface="Montserrat"/>
                <a:sym typeface="Montserrat"/>
              </a:rPr>
              <a:t>11/01/2014</a:t>
            </a:r>
            <a:endParaRPr>
              <a:solidFill>
                <a:schemeClr val="lt2"/>
              </a:solidFill>
              <a:latin typeface="Montserrat"/>
              <a:ea typeface="Montserrat"/>
              <a:cs typeface="Montserrat"/>
              <a:sym typeface="Montserrat"/>
            </a:endParaRPr>
          </a:p>
          <a:p>
            <a:pPr indent="0" lvl="0" marL="0" rtl="0" algn="ctr">
              <a:spcBef>
                <a:spcPts val="0"/>
              </a:spcBef>
              <a:spcAft>
                <a:spcPts val="0"/>
              </a:spcAft>
              <a:buNone/>
            </a:pPr>
            <a:r>
              <a:rPr lang="en">
                <a:solidFill>
                  <a:schemeClr val="lt2"/>
                </a:solidFill>
                <a:latin typeface="Montserrat"/>
                <a:ea typeface="Montserrat"/>
                <a:cs typeface="Montserrat"/>
                <a:sym typeface="Montserrat"/>
              </a:rPr>
              <a:t>-</a:t>
            </a:r>
            <a:endParaRPr>
              <a:solidFill>
                <a:schemeClr val="lt2"/>
              </a:solidFill>
              <a:latin typeface="Montserrat"/>
              <a:ea typeface="Montserrat"/>
              <a:cs typeface="Montserrat"/>
              <a:sym typeface="Montserrat"/>
            </a:endParaRPr>
          </a:p>
          <a:p>
            <a:pPr indent="0" lvl="0" marL="0" rtl="0" algn="ctr">
              <a:spcBef>
                <a:spcPts val="0"/>
              </a:spcBef>
              <a:spcAft>
                <a:spcPts val="0"/>
              </a:spcAft>
              <a:buNone/>
            </a:pPr>
            <a:r>
              <a:rPr lang="en">
                <a:solidFill>
                  <a:schemeClr val="lt2"/>
                </a:solidFill>
                <a:latin typeface="Montserrat"/>
                <a:ea typeface="Montserrat"/>
                <a:cs typeface="Montserrat"/>
                <a:sym typeface="Montserrat"/>
              </a:rPr>
              <a:t>2/23/2023</a:t>
            </a:r>
            <a:endParaRPr>
              <a:solidFill>
                <a:schemeClr val="lt2"/>
              </a:solidFill>
              <a:latin typeface="Montserrat"/>
              <a:ea typeface="Montserrat"/>
              <a:cs typeface="Montserrat"/>
              <a:sym typeface="Montserrat"/>
            </a:endParaRPr>
          </a:p>
        </p:txBody>
      </p:sp>
      <p:sp>
        <p:nvSpPr>
          <p:cNvPr id="996" name="Google Shape;996;p45"/>
          <p:cNvSpPr txBox="1"/>
          <p:nvPr/>
        </p:nvSpPr>
        <p:spPr>
          <a:xfrm>
            <a:off x="723538" y="3367871"/>
            <a:ext cx="1749000" cy="952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Retrieved from</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finance.yahoo.c</a:t>
            </a:r>
            <a:r>
              <a:rPr b="1" lang="en" sz="1000">
                <a:solidFill>
                  <a:schemeClr val="dk1"/>
                </a:solidFill>
                <a:latin typeface="Montserrat"/>
                <a:ea typeface="Montserrat"/>
                <a:cs typeface="Montserrat"/>
                <a:sym typeface="Montserrat"/>
              </a:rPr>
              <a:t>o</a:t>
            </a:r>
            <a:r>
              <a:rPr b="1" lang="en" sz="1000">
                <a:solidFill>
                  <a:schemeClr val="dk1"/>
                </a:solidFill>
                <a:latin typeface="Montserrat"/>
                <a:ea typeface="Montserrat"/>
                <a:cs typeface="Montserrat"/>
                <a:sym typeface="Montserrat"/>
              </a:rPr>
              <a:t>m</a:t>
            </a:r>
            <a:endParaRPr b="1" sz="1000">
              <a:solidFill>
                <a:schemeClr val="dk1"/>
              </a:solidFill>
              <a:latin typeface="Montserrat"/>
              <a:ea typeface="Montserrat"/>
              <a:cs typeface="Montserrat"/>
              <a:sym typeface="Montserrat"/>
            </a:endParaRPr>
          </a:p>
        </p:txBody>
      </p:sp>
      <p:sp>
        <p:nvSpPr>
          <p:cNvPr id="997" name="Google Shape;997;p45"/>
          <p:cNvSpPr txBox="1"/>
          <p:nvPr>
            <p:ph idx="4294967295" type="title"/>
          </p:nvPr>
        </p:nvSpPr>
        <p:spPr>
          <a:xfrm>
            <a:off x="6673776" y="1594550"/>
            <a:ext cx="1746600" cy="820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1400">
                <a:solidFill>
                  <a:schemeClr val="accent2"/>
                </a:solidFill>
                <a:latin typeface="Montserrat"/>
                <a:ea typeface="Montserrat"/>
                <a:cs typeface="Montserrat"/>
                <a:sym typeface="Montserrat"/>
              </a:rPr>
              <a:t>Historical Price of Gold-Futures</a:t>
            </a:r>
            <a:endParaRPr b="1" sz="1400">
              <a:solidFill>
                <a:schemeClr val="accent2"/>
              </a:solidFill>
              <a:latin typeface="Montserrat"/>
              <a:ea typeface="Montserrat"/>
              <a:cs typeface="Montserrat"/>
              <a:sym typeface="Montserrat"/>
            </a:endParaRPr>
          </a:p>
        </p:txBody>
      </p:sp>
      <p:sp>
        <p:nvSpPr>
          <p:cNvPr id="998" name="Google Shape;998;p45"/>
          <p:cNvSpPr txBox="1"/>
          <p:nvPr/>
        </p:nvSpPr>
        <p:spPr>
          <a:xfrm>
            <a:off x="6673776" y="2415425"/>
            <a:ext cx="1746600" cy="9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a:p>
            <a:pPr indent="0" lvl="0" marL="0" rtl="0" algn="ctr">
              <a:spcBef>
                <a:spcPts val="0"/>
              </a:spcBef>
              <a:spcAft>
                <a:spcPts val="0"/>
              </a:spcAft>
              <a:buNone/>
            </a:pPr>
            <a:r>
              <a:rPr lang="en">
                <a:solidFill>
                  <a:schemeClr val="lt2"/>
                </a:solidFill>
                <a:latin typeface="Montserrat"/>
                <a:ea typeface="Montserrat"/>
                <a:cs typeface="Montserrat"/>
                <a:sym typeface="Montserrat"/>
              </a:rPr>
              <a:t>11/01/2014</a:t>
            </a:r>
            <a:endParaRPr>
              <a:solidFill>
                <a:schemeClr val="lt2"/>
              </a:solidFill>
              <a:latin typeface="Montserrat"/>
              <a:ea typeface="Montserrat"/>
              <a:cs typeface="Montserrat"/>
              <a:sym typeface="Montserrat"/>
            </a:endParaRPr>
          </a:p>
          <a:p>
            <a:pPr indent="0" lvl="0" marL="0" rtl="0" algn="ctr">
              <a:spcBef>
                <a:spcPts val="0"/>
              </a:spcBef>
              <a:spcAft>
                <a:spcPts val="0"/>
              </a:spcAft>
              <a:buNone/>
            </a:pPr>
            <a:r>
              <a:rPr lang="en">
                <a:solidFill>
                  <a:schemeClr val="lt2"/>
                </a:solidFill>
                <a:latin typeface="Montserrat"/>
                <a:ea typeface="Montserrat"/>
                <a:cs typeface="Montserrat"/>
                <a:sym typeface="Montserrat"/>
              </a:rPr>
              <a:t>-</a:t>
            </a:r>
            <a:endParaRPr>
              <a:solidFill>
                <a:schemeClr val="lt2"/>
              </a:solidFill>
              <a:latin typeface="Montserrat"/>
              <a:ea typeface="Montserrat"/>
              <a:cs typeface="Montserrat"/>
              <a:sym typeface="Montserrat"/>
            </a:endParaRPr>
          </a:p>
          <a:p>
            <a:pPr indent="0" lvl="0" marL="0" rtl="0" algn="ctr">
              <a:spcBef>
                <a:spcPts val="0"/>
              </a:spcBef>
              <a:spcAft>
                <a:spcPts val="0"/>
              </a:spcAft>
              <a:buNone/>
            </a:pPr>
            <a:r>
              <a:rPr lang="en">
                <a:solidFill>
                  <a:schemeClr val="lt2"/>
                </a:solidFill>
                <a:latin typeface="Montserrat"/>
                <a:ea typeface="Montserrat"/>
                <a:cs typeface="Montserrat"/>
                <a:sym typeface="Montserrat"/>
              </a:rPr>
              <a:t>2/23/2023</a:t>
            </a:r>
            <a:endParaRPr>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999" name="Google Shape;999;p45"/>
          <p:cNvSpPr txBox="1"/>
          <p:nvPr/>
        </p:nvSpPr>
        <p:spPr>
          <a:xfrm>
            <a:off x="6673776" y="3369389"/>
            <a:ext cx="1746600" cy="9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Retrieved from </a:t>
            </a:r>
            <a:r>
              <a:rPr b="1" lang="en" sz="1000">
                <a:solidFill>
                  <a:schemeClr val="dk1"/>
                </a:solidFill>
                <a:latin typeface="Montserrat"/>
                <a:ea typeface="Montserrat"/>
                <a:cs typeface="Montserrat"/>
                <a:sym typeface="Montserrat"/>
              </a:rPr>
              <a:t>investments.com</a:t>
            </a:r>
            <a:endParaRPr b="1" sz="1000">
              <a:solidFill>
                <a:schemeClr val="dk1"/>
              </a:solidFill>
              <a:latin typeface="Montserrat"/>
              <a:ea typeface="Montserrat"/>
              <a:cs typeface="Montserrat"/>
              <a:sym typeface="Montserrat"/>
            </a:endParaRPr>
          </a:p>
        </p:txBody>
      </p:sp>
      <p:sp>
        <p:nvSpPr>
          <p:cNvPr id="1000" name="Google Shape;1000;p45"/>
          <p:cNvSpPr txBox="1"/>
          <p:nvPr/>
        </p:nvSpPr>
        <p:spPr>
          <a:xfrm>
            <a:off x="715050" y="4403725"/>
            <a:ext cx="7713900" cy="4581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1150">
              <a:solidFill>
                <a:schemeClr val="lt2"/>
              </a:solidFill>
              <a:latin typeface="Montserrat SemiBold"/>
              <a:ea typeface="Montserrat SemiBold"/>
              <a:cs typeface="Montserrat SemiBold"/>
              <a:sym typeface="Montserrat SemiBold"/>
            </a:endParaRPr>
          </a:p>
        </p:txBody>
      </p:sp>
      <p:pic>
        <p:nvPicPr>
          <p:cNvPr id="1001" name="Google Shape;1001;p45"/>
          <p:cNvPicPr preferRelativeResize="0"/>
          <p:nvPr/>
        </p:nvPicPr>
        <p:blipFill>
          <a:blip r:embed="rId3">
            <a:alphaModFix/>
          </a:blip>
          <a:stretch>
            <a:fillRect/>
          </a:stretch>
        </p:blipFill>
        <p:spPr>
          <a:xfrm>
            <a:off x="2984420" y="1594551"/>
            <a:ext cx="3177473" cy="27254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46"/>
          <p:cNvSpPr txBox="1"/>
          <p:nvPr>
            <p:ph type="title"/>
          </p:nvPr>
        </p:nvSpPr>
        <p:spPr>
          <a:xfrm>
            <a:off x="715100" y="962400"/>
            <a:ext cx="4871400" cy="1008300"/>
          </a:xfrm>
          <a:prstGeom prst="rect">
            <a:avLst/>
          </a:prstGeom>
        </p:spPr>
        <p:txBody>
          <a:bodyPr anchorCtr="0" anchor="ctr" bIns="228600" lIns="228600" spcFirstLastPara="1" rIns="228600" wrap="square" tIns="228600">
            <a:noAutofit/>
          </a:bodyPr>
          <a:lstStyle/>
          <a:p>
            <a:pPr indent="0" lvl="0" marL="0" rtl="0" algn="l">
              <a:spcBef>
                <a:spcPts val="0"/>
              </a:spcBef>
              <a:spcAft>
                <a:spcPts val="0"/>
              </a:spcAft>
              <a:buNone/>
            </a:pPr>
            <a:r>
              <a:rPr b="1" lang="en" sz="2600">
                <a:latin typeface="Montserrat"/>
                <a:ea typeface="Montserrat"/>
                <a:cs typeface="Montserrat"/>
                <a:sym typeface="Montserrat"/>
              </a:rPr>
              <a:t>R-Package(s) Used </a:t>
            </a:r>
            <a:endParaRPr b="1" sz="2600">
              <a:latin typeface="Montserrat"/>
              <a:ea typeface="Montserrat"/>
              <a:cs typeface="Montserrat"/>
              <a:sym typeface="Montserrat"/>
            </a:endParaRPr>
          </a:p>
        </p:txBody>
      </p:sp>
      <p:sp>
        <p:nvSpPr>
          <p:cNvPr id="1007" name="Google Shape;1007;p46"/>
          <p:cNvSpPr txBox="1"/>
          <p:nvPr>
            <p:ph idx="1" type="subTitle"/>
          </p:nvPr>
        </p:nvSpPr>
        <p:spPr>
          <a:xfrm>
            <a:off x="715100" y="1970700"/>
            <a:ext cx="4871400" cy="2210400"/>
          </a:xfrm>
          <a:prstGeom prst="rect">
            <a:avLst/>
          </a:prstGeom>
        </p:spPr>
        <p:txBody>
          <a:bodyPr anchorCtr="0" anchor="ctr" bIns="228600" lIns="228600" spcFirstLastPara="1" rIns="228600" wrap="square" tIns="228600">
            <a:noAutofit/>
          </a:bodyPr>
          <a:lstStyle/>
          <a:p>
            <a:pPr indent="0" lvl="0" marL="457200" rtl="0" algn="l">
              <a:spcBef>
                <a:spcPts val="0"/>
              </a:spcBef>
              <a:spcAft>
                <a:spcPts val="0"/>
              </a:spcAft>
              <a:buNone/>
            </a:pPr>
            <a:r>
              <a:t/>
            </a:r>
            <a:endParaRPr b="1" sz="2100"/>
          </a:p>
          <a:p>
            <a:pPr indent="0" lvl="0" marL="457200" rtl="0" algn="l">
              <a:spcBef>
                <a:spcPts val="0"/>
              </a:spcBef>
              <a:spcAft>
                <a:spcPts val="0"/>
              </a:spcAft>
              <a:buNone/>
            </a:pPr>
            <a:r>
              <a:t/>
            </a:r>
            <a:endParaRPr b="1" sz="2100"/>
          </a:p>
          <a:p>
            <a:pPr indent="-361950" lvl="0" marL="457200" rtl="0" algn="l">
              <a:spcBef>
                <a:spcPts val="0"/>
              </a:spcBef>
              <a:spcAft>
                <a:spcPts val="0"/>
              </a:spcAft>
              <a:buSzPts val="2100"/>
              <a:buChar char="●"/>
            </a:pPr>
            <a:r>
              <a:rPr b="1" lang="en" sz="2100"/>
              <a:t>ggplot2</a:t>
            </a:r>
            <a:r>
              <a:rPr lang="en" sz="2100"/>
              <a:t> - </a:t>
            </a:r>
            <a:r>
              <a:rPr lang="en" sz="2000"/>
              <a:t>visualization of data</a:t>
            </a:r>
            <a:endParaRPr sz="2000"/>
          </a:p>
          <a:p>
            <a:pPr indent="0" lvl="0" marL="457200" rtl="0" algn="l">
              <a:spcBef>
                <a:spcPts val="0"/>
              </a:spcBef>
              <a:spcAft>
                <a:spcPts val="0"/>
              </a:spcAft>
              <a:buNone/>
            </a:pPr>
            <a:r>
              <a:rPr lang="en" sz="1500"/>
              <a:t>(scatterplots, line graphs, regression lines)</a:t>
            </a:r>
            <a:endParaRPr sz="1500"/>
          </a:p>
          <a:p>
            <a:pPr indent="0" lvl="0" marL="0" rtl="0" algn="l">
              <a:spcBef>
                <a:spcPts val="0"/>
              </a:spcBef>
              <a:spcAft>
                <a:spcPts val="0"/>
              </a:spcAft>
              <a:buNone/>
            </a:pPr>
            <a:r>
              <a:t/>
            </a:r>
            <a:endParaRPr sz="1500"/>
          </a:p>
          <a:p>
            <a:pPr indent="-361950" lvl="0" marL="457200" rtl="0" algn="l">
              <a:spcBef>
                <a:spcPts val="0"/>
              </a:spcBef>
              <a:spcAft>
                <a:spcPts val="0"/>
              </a:spcAft>
              <a:buSzPts val="2100"/>
              <a:buChar char="●"/>
            </a:pPr>
            <a:r>
              <a:rPr b="1" lang="en" sz="2100"/>
              <a:t>z</a:t>
            </a:r>
            <a:r>
              <a:rPr b="1" lang="en" sz="2100"/>
              <a:t>oo </a:t>
            </a:r>
            <a:r>
              <a:rPr lang="en" sz="2100"/>
              <a:t>- </a:t>
            </a:r>
            <a:r>
              <a:rPr lang="en" sz="2100"/>
              <a:t>calculation </a:t>
            </a:r>
            <a:endParaRPr sz="2100"/>
          </a:p>
          <a:p>
            <a:pPr indent="0" lvl="0" marL="457200" rtl="0" algn="l">
              <a:spcBef>
                <a:spcPts val="0"/>
              </a:spcBef>
              <a:spcAft>
                <a:spcPts val="0"/>
              </a:spcAft>
              <a:buNone/>
            </a:pPr>
            <a:r>
              <a:rPr lang="en" sz="1500"/>
              <a:t>(the rolling correlation of historical time-series data)</a:t>
            </a:r>
            <a:endParaRPr sz="1500"/>
          </a:p>
          <a:p>
            <a:pPr indent="0" lvl="0" marL="457200" rtl="0" algn="l">
              <a:spcBef>
                <a:spcPts val="0"/>
              </a:spcBef>
              <a:spcAft>
                <a:spcPts val="0"/>
              </a:spcAft>
              <a:buNone/>
            </a:pPr>
            <a:r>
              <a:t/>
            </a:r>
            <a:endParaRPr sz="17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08" name="Google Shape;1008;p46"/>
          <p:cNvPicPr preferRelativeResize="0"/>
          <p:nvPr/>
        </p:nvPicPr>
        <p:blipFill rotWithShape="1">
          <a:blip r:embed="rId3">
            <a:alphaModFix/>
          </a:blip>
          <a:srcRect b="15369" l="26318" r="20897" t="22779"/>
          <a:stretch/>
        </p:blipFill>
        <p:spPr>
          <a:xfrm>
            <a:off x="5085275" y="1489650"/>
            <a:ext cx="3789901" cy="3172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47"/>
          <p:cNvSpPr txBox="1"/>
          <p:nvPr>
            <p:ph idx="1" type="body"/>
          </p:nvPr>
        </p:nvSpPr>
        <p:spPr>
          <a:xfrm>
            <a:off x="720000" y="1116750"/>
            <a:ext cx="3852000" cy="3491700"/>
          </a:xfrm>
          <a:prstGeom prst="rect">
            <a:avLst/>
          </a:prstGeom>
        </p:spPr>
        <p:txBody>
          <a:bodyPr anchorCtr="0" anchor="ctr" bIns="228600" lIns="137150" spcFirstLastPara="1" rIns="137150" wrap="square" tIns="228600">
            <a:noAutofit/>
          </a:bodyPr>
          <a:lstStyle/>
          <a:p>
            <a:pPr indent="0" lvl="0" marL="457200" marR="50800" rtl="0" algn="l">
              <a:lnSpc>
                <a:spcPct val="100000"/>
              </a:lnSpc>
              <a:spcBef>
                <a:spcPts val="0"/>
              </a:spcBef>
              <a:spcAft>
                <a:spcPts val="0"/>
              </a:spcAft>
              <a:buNone/>
            </a:pPr>
            <a:r>
              <a:t/>
            </a:r>
            <a:endParaRPr/>
          </a:p>
        </p:txBody>
      </p:sp>
      <p:sp>
        <p:nvSpPr>
          <p:cNvPr id="1014" name="Google Shape;1014;p47"/>
          <p:cNvSpPr txBox="1"/>
          <p:nvPr>
            <p:ph type="title"/>
          </p:nvPr>
        </p:nvSpPr>
        <p:spPr>
          <a:xfrm>
            <a:off x="720000" y="535000"/>
            <a:ext cx="7704000" cy="5865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b="1" lang="en">
                <a:latin typeface="Montserrat"/>
                <a:ea typeface="Montserrat"/>
                <a:cs typeface="Montserrat"/>
                <a:sym typeface="Montserrat"/>
              </a:rPr>
              <a:t>Initial Analysis</a:t>
            </a:r>
            <a:endParaRPr b="1">
              <a:latin typeface="Montserrat"/>
              <a:ea typeface="Montserrat"/>
              <a:cs typeface="Montserrat"/>
              <a:sym typeface="Montserrat"/>
            </a:endParaRPr>
          </a:p>
        </p:txBody>
      </p:sp>
      <p:sp>
        <p:nvSpPr>
          <p:cNvPr id="1015" name="Google Shape;1015;p47"/>
          <p:cNvSpPr txBox="1"/>
          <p:nvPr>
            <p:ph idx="2" type="body"/>
          </p:nvPr>
        </p:nvSpPr>
        <p:spPr>
          <a:xfrm>
            <a:off x="4571925" y="1116750"/>
            <a:ext cx="3852000" cy="3491700"/>
          </a:xfrm>
          <a:prstGeom prst="rect">
            <a:avLst/>
          </a:prstGeom>
        </p:spPr>
        <p:txBody>
          <a:bodyPr anchorCtr="0" anchor="ctr" bIns="228600" lIns="137150" spcFirstLastPara="1" rIns="137150" wrap="square" tIns="228600">
            <a:noAutofit/>
          </a:bodyPr>
          <a:lstStyle/>
          <a:p>
            <a:pPr indent="0" lvl="0" marL="457200" marR="508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grpSp>
        <p:nvGrpSpPr>
          <p:cNvPr id="1016" name="Google Shape;1016;p47"/>
          <p:cNvGrpSpPr/>
          <p:nvPr/>
        </p:nvGrpSpPr>
        <p:grpSpPr>
          <a:xfrm rot="5400000">
            <a:off x="7661063" y="4025315"/>
            <a:ext cx="207172" cy="554372"/>
            <a:chOff x="568750" y="238125"/>
            <a:chExt cx="402275" cy="1076450"/>
          </a:xfrm>
        </p:grpSpPr>
        <p:sp>
          <p:nvSpPr>
            <p:cNvPr id="1017" name="Google Shape;1017;p47"/>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47"/>
          <p:cNvGrpSpPr/>
          <p:nvPr/>
        </p:nvGrpSpPr>
        <p:grpSpPr>
          <a:xfrm>
            <a:off x="4215512" y="1259169"/>
            <a:ext cx="207172" cy="321077"/>
            <a:chOff x="815599" y="717719"/>
            <a:chExt cx="207172" cy="321077"/>
          </a:xfrm>
        </p:grpSpPr>
        <p:sp>
          <p:nvSpPr>
            <p:cNvPr id="1024" name="Google Shape;1024;p4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8" name="Google Shape;1028;p47"/>
          <p:cNvPicPr preferRelativeResize="0"/>
          <p:nvPr/>
        </p:nvPicPr>
        <p:blipFill>
          <a:blip r:embed="rId3">
            <a:alphaModFix/>
          </a:blip>
          <a:stretch>
            <a:fillRect/>
          </a:stretch>
        </p:blipFill>
        <p:spPr>
          <a:xfrm>
            <a:off x="719925" y="1501725"/>
            <a:ext cx="3641149" cy="3106725"/>
          </a:xfrm>
          <a:prstGeom prst="rect">
            <a:avLst/>
          </a:prstGeom>
          <a:noFill/>
          <a:ln>
            <a:noFill/>
          </a:ln>
        </p:spPr>
      </p:pic>
      <p:sp>
        <p:nvSpPr>
          <p:cNvPr id="1029" name="Google Shape;1029;p47"/>
          <p:cNvSpPr txBox="1"/>
          <p:nvPr/>
        </p:nvSpPr>
        <p:spPr>
          <a:xfrm>
            <a:off x="719925" y="1121500"/>
            <a:ext cx="3852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Bitcoin</a:t>
            </a:r>
            <a:endParaRPr sz="1700">
              <a:solidFill>
                <a:schemeClr val="dk1"/>
              </a:solidFill>
              <a:latin typeface="Montserrat"/>
              <a:ea typeface="Montserrat"/>
              <a:cs typeface="Montserrat"/>
              <a:sym typeface="Montserrat"/>
            </a:endParaRPr>
          </a:p>
        </p:txBody>
      </p:sp>
      <p:pic>
        <p:nvPicPr>
          <p:cNvPr id="1030" name="Google Shape;1030;p47"/>
          <p:cNvPicPr preferRelativeResize="0"/>
          <p:nvPr/>
        </p:nvPicPr>
        <p:blipFill>
          <a:blip r:embed="rId4">
            <a:alphaModFix/>
          </a:blip>
          <a:stretch>
            <a:fillRect/>
          </a:stretch>
        </p:blipFill>
        <p:spPr>
          <a:xfrm>
            <a:off x="4782850" y="1501725"/>
            <a:ext cx="3641149" cy="3106725"/>
          </a:xfrm>
          <a:prstGeom prst="rect">
            <a:avLst/>
          </a:prstGeom>
          <a:noFill/>
          <a:ln>
            <a:noFill/>
          </a:ln>
        </p:spPr>
      </p:pic>
      <p:sp>
        <p:nvSpPr>
          <p:cNvPr id="1031" name="Google Shape;1031;p47"/>
          <p:cNvSpPr txBox="1"/>
          <p:nvPr/>
        </p:nvSpPr>
        <p:spPr>
          <a:xfrm>
            <a:off x="4571925" y="1144600"/>
            <a:ext cx="3852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Gold</a:t>
            </a:r>
            <a:endParaRPr sz="17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8"/>
          <p:cNvSpPr txBox="1"/>
          <p:nvPr>
            <p:ph type="title"/>
          </p:nvPr>
        </p:nvSpPr>
        <p:spPr>
          <a:xfrm>
            <a:off x="720000" y="535000"/>
            <a:ext cx="7704000" cy="5865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Normalized Price of BTC &amp; Gold</a:t>
            </a:r>
            <a:endParaRPr b="1">
              <a:solidFill>
                <a:schemeClr val="dk1"/>
              </a:solidFill>
              <a:latin typeface="Montserrat"/>
              <a:ea typeface="Montserrat"/>
              <a:cs typeface="Montserrat"/>
              <a:sym typeface="Montserrat"/>
            </a:endParaRPr>
          </a:p>
        </p:txBody>
      </p:sp>
      <p:sp>
        <p:nvSpPr>
          <p:cNvPr id="1037" name="Google Shape;1037;p48"/>
          <p:cNvSpPr txBox="1"/>
          <p:nvPr>
            <p:ph idx="4294967295" type="title"/>
          </p:nvPr>
        </p:nvSpPr>
        <p:spPr>
          <a:xfrm>
            <a:off x="5163425" y="1582675"/>
            <a:ext cx="3260400" cy="585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2000">
                <a:solidFill>
                  <a:schemeClr val="accent2"/>
                </a:solidFill>
                <a:latin typeface="Montserrat"/>
                <a:ea typeface="Montserrat"/>
                <a:cs typeface="Montserrat"/>
                <a:sym typeface="Montserrat"/>
              </a:rPr>
              <a:t>Lines Represent</a:t>
            </a:r>
            <a:endParaRPr b="1" sz="2000">
              <a:solidFill>
                <a:schemeClr val="accent2"/>
              </a:solidFill>
              <a:latin typeface="Montserrat"/>
              <a:ea typeface="Montserrat"/>
              <a:cs typeface="Montserrat"/>
              <a:sym typeface="Montserrat"/>
            </a:endParaRPr>
          </a:p>
        </p:txBody>
      </p:sp>
      <p:sp>
        <p:nvSpPr>
          <p:cNvPr id="1038" name="Google Shape;1038;p48"/>
          <p:cNvSpPr txBox="1"/>
          <p:nvPr>
            <p:ph idx="4294967295" type="title"/>
          </p:nvPr>
        </p:nvSpPr>
        <p:spPr>
          <a:xfrm>
            <a:off x="5163600" y="3080775"/>
            <a:ext cx="3260400" cy="585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2000">
                <a:solidFill>
                  <a:schemeClr val="accent2"/>
                </a:solidFill>
                <a:latin typeface="Montserrat"/>
                <a:ea typeface="Montserrat"/>
                <a:cs typeface="Montserrat"/>
                <a:sym typeface="Montserrat"/>
              </a:rPr>
              <a:t>Graph Shows</a:t>
            </a:r>
            <a:endParaRPr b="1" sz="2000">
              <a:solidFill>
                <a:schemeClr val="accent2"/>
              </a:solidFill>
              <a:latin typeface="Montserrat"/>
              <a:ea typeface="Montserrat"/>
              <a:cs typeface="Montserrat"/>
              <a:sym typeface="Montserrat"/>
            </a:endParaRPr>
          </a:p>
        </p:txBody>
      </p:sp>
      <p:sp>
        <p:nvSpPr>
          <p:cNvPr id="1039" name="Google Shape;1039;p48"/>
          <p:cNvSpPr txBox="1"/>
          <p:nvPr/>
        </p:nvSpPr>
        <p:spPr>
          <a:xfrm>
            <a:off x="5163425" y="2166324"/>
            <a:ext cx="3260400" cy="682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lang="en" sz="1500">
                <a:solidFill>
                  <a:schemeClr val="dk1"/>
                </a:solidFill>
                <a:latin typeface="Montserrat"/>
                <a:ea typeface="Montserrat"/>
                <a:cs typeface="Montserrat"/>
                <a:sym typeface="Montserrat"/>
              </a:rPr>
              <a:t>The best fit line drawn using local regression</a:t>
            </a:r>
            <a:endParaRPr sz="1500">
              <a:solidFill>
                <a:schemeClr val="lt2"/>
              </a:solidFill>
              <a:latin typeface="Montserrat"/>
              <a:ea typeface="Montserrat"/>
              <a:cs typeface="Montserrat"/>
              <a:sym typeface="Montserrat"/>
            </a:endParaRPr>
          </a:p>
        </p:txBody>
      </p:sp>
      <p:sp>
        <p:nvSpPr>
          <p:cNvPr id="1040" name="Google Shape;1040;p48"/>
          <p:cNvSpPr txBox="1"/>
          <p:nvPr/>
        </p:nvSpPr>
        <p:spPr>
          <a:xfrm>
            <a:off x="5163600" y="3666078"/>
            <a:ext cx="3260400" cy="954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l">
              <a:lnSpc>
                <a:spcPct val="115000"/>
              </a:lnSpc>
              <a:spcBef>
                <a:spcPts val="0"/>
              </a:spcBef>
              <a:spcAft>
                <a:spcPts val="1200"/>
              </a:spcAft>
              <a:buNone/>
            </a:pPr>
            <a:r>
              <a:rPr lang="en" sz="1500">
                <a:solidFill>
                  <a:schemeClr val="dk1"/>
                </a:solidFill>
                <a:latin typeface="Montserrat"/>
                <a:ea typeface="Montserrat"/>
                <a:cs typeface="Montserrat"/>
                <a:sym typeface="Montserrat"/>
              </a:rPr>
              <a:t>The price of BTC &amp; Gold increase at a similar rate</a:t>
            </a:r>
            <a:endParaRPr sz="1600">
              <a:solidFill>
                <a:schemeClr val="dk1"/>
              </a:solidFill>
              <a:latin typeface="Montserrat"/>
              <a:ea typeface="Montserrat"/>
              <a:cs typeface="Montserrat"/>
              <a:sym typeface="Montserrat"/>
            </a:endParaRPr>
          </a:p>
        </p:txBody>
      </p:sp>
      <p:pic>
        <p:nvPicPr>
          <p:cNvPr id="1041" name="Google Shape;1041;p48"/>
          <p:cNvPicPr preferRelativeResize="0"/>
          <p:nvPr/>
        </p:nvPicPr>
        <p:blipFill>
          <a:blip r:embed="rId3">
            <a:alphaModFix/>
          </a:blip>
          <a:stretch>
            <a:fillRect/>
          </a:stretch>
        </p:blipFill>
        <p:spPr>
          <a:xfrm>
            <a:off x="720000" y="1582675"/>
            <a:ext cx="3716150" cy="3076725"/>
          </a:xfrm>
          <a:prstGeom prst="rect">
            <a:avLst/>
          </a:prstGeom>
          <a:noFill/>
          <a:ln>
            <a:noFill/>
          </a:ln>
        </p:spPr>
      </p:pic>
      <p:sp>
        <p:nvSpPr>
          <p:cNvPr id="1042" name="Google Shape;1042;p48"/>
          <p:cNvSpPr txBox="1"/>
          <p:nvPr/>
        </p:nvSpPr>
        <p:spPr>
          <a:xfrm>
            <a:off x="2030000" y="2649675"/>
            <a:ext cx="699300" cy="431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Montserrat"/>
                <a:ea typeface="Montserrat"/>
                <a:cs typeface="Montserrat"/>
                <a:sym typeface="Montserrat"/>
              </a:rPr>
              <a:t>BTC</a:t>
            </a:r>
            <a:endParaRPr b="1" sz="1600">
              <a:solidFill>
                <a:srgbClr val="FF0000"/>
              </a:solidFill>
              <a:latin typeface="Montserrat"/>
              <a:ea typeface="Montserrat"/>
              <a:cs typeface="Montserrat"/>
              <a:sym typeface="Montserrat"/>
            </a:endParaRPr>
          </a:p>
        </p:txBody>
      </p:sp>
      <p:sp>
        <p:nvSpPr>
          <p:cNvPr id="1043" name="Google Shape;1043;p48"/>
          <p:cNvSpPr txBox="1"/>
          <p:nvPr/>
        </p:nvSpPr>
        <p:spPr>
          <a:xfrm>
            <a:off x="3486775" y="3869825"/>
            <a:ext cx="92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FF"/>
                </a:solidFill>
                <a:latin typeface="Montserrat"/>
                <a:ea typeface="Montserrat"/>
                <a:cs typeface="Montserrat"/>
                <a:sym typeface="Montserrat"/>
              </a:rPr>
              <a:t>GOLD</a:t>
            </a:r>
            <a:endParaRPr>
              <a:solidFill>
                <a:srgbClr val="0000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49"/>
          <p:cNvSpPr txBox="1"/>
          <p:nvPr>
            <p:ph type="title"/>
          </p:nvPr>
        </p:nvSpPr>
        <p:spPr>
          <a:xfrm>
            <a:off x="720000" y="535000"/>
            <a:ext cx="7704000" cy="5865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b="1" lang="en">
                <a:latin typeface="Montserrat"/>
                <a:ea typeface="Montserrat"/>
                <a:cs typeface="Montserrat"/>
                <a:sym typeface="Montserrat"/>
              </a:rPr>
              <a:t>Pearson’s Correlation</a:t>
            </a:r>
            <a:endParaRPr b="1">
              <a:latin typeface="Montserrat"/>
              <a:ea typeface="Montserrat"/>
              <a:cs typeface="Montserrat"/>
              <a:sym typeface="Montserrat"/>
            </a:endParaRPr>
          </a:p>
        </p:txBody>
      </p:sp>
      <p:pic>
        <p:nvPicPr>
          <p:cNvPr id="1049" name="Google Shape;1049;p49"/>
          <p:cNvPicPr preferRelativeResize="0"/>
          <p:nvPr/>
        </p:nvPicPr>
        <p:blipFill>
          <a:blip r:embed="rId3">
            <a:alphaModFix/>
          </a:blip>
          <a:stretch>
            <a:fillRect/>
          </a:stretch>
        </p:blipFill>
        <p:spPr>
          <a:xfrm>
            <a:off x="4469175" y="1245550"/>
            <a:ext cx="3954825" cy="3825300"/>
          </a:xfrm>
          <a:prstGeom prst="rect">
            <a:avLst/>
          </a:prstGeom>
          <a:noFill/>
          <a:ln>
            <a:noFill/>
          </a:ln>
        </p:spPr>
      </p:pic>
      <p:sp>
        <p:nvSpPr>
          <p:cNvPr id="1050" name="Google Shape;1050;p49"/>
          <p:cNvSpPr txBox="1"/>
          <p:nvPr/>
        </p:nvSpPr>
        <p:spPr>
          <a:xfrm>
            <a:off x="792000" y="1830850"/>
            <a:ext cx="3260400" cy="3240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323850" lvl="0" marL="457200" rtl="0" algn="l">
              <a:spcBef>
                <a:spcPts val="0"/>
              </a:spcBef>
              <a:spcAft>
                <a:spcPts val="0"/>
              </a:spcAft>
              <a:buClr>
                <a:schemeClr val="lt2"/>
              </a:buClr>
              <a:buSzPts val="1500"/>
              <a:buFont typeface="Montserrat"/>
              <a:buChar char="●"/>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lt2"/>
              </a:buClr>
              <a:buSzPts val="1600"/>
              <a:buFont typeface="Montserrat"/>
              <a:buChar char="●"/>
            </a:pPr>
            <a:r>
              <a:rPr lang="en" sz="1600">
                <a:solidFill>
                  <a:schemeClr val="dk1"/>
                </a:solidFill>
                <a:latin typeface="Montserrat"/>
                <a:ea typeface="Montserrat"/>
                <a:cs typeface="Montserrat"/>
                <a:sym typeface="Montserrat"/>
              </a:rPr>
              <a:t>Comparative Data</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Normalized Weekly Prices </a:t>
            </a:r>
            <a:endParaRPr b="1"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Correlation</a:t>
            </a:r>
            <a:endParaRPr sz="16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a:solidFill>
                  <a:schemeClr val="dk1"/>
                </a:solidFill>
                <a:latin typeface="Montserrat"/>
                <a:ea typeface="Montserrat"/>
                <a:cs typeface="Montserrat"/>
                <a:sym typeface="Montserrat"/>
              </a:rPr>
              <a:t>Value of 0.76 indicates a strong correlation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rPr b="1" lang="en">
                <a:solidFill>
                  <a:schemeClr val="dk1"/>
                </a:solidFill>
                <a:latin typeface="Montserrat"/>
                <a:ea typeface="Montserrat"/>
                <a:cs typeface="Montserrat"/>
                <a:sym typeface="Montserrat"/>
              </a:rPr>
              <a:t>Correlation != causation</a:t>
            </a:r>
            <a:r>
              <a:rPr lang="en">
                <a:solidFill>
                  <a:schemeClr val="dk1"/>
                </a:solidFill>
                <a:latin typeface="Montserrat"/>
                <a:ea typeface="Montserrat"/>
                <a:cs typeface="Montserrat"/>
                <a:sym typeface="Montserrat"/>
              </a:rPr>
              <a:t>, especially in the case of financial commodities </a:t>
            </a:r>
            <a:endParaRPr>
              <a:solidFill>
                <a:schemeClr val="dk1"/>
              </a:solidFill>
              <a:latin typeface="Montserrat"/>
              <a:ea typeface="Montserrat"/>
              <a:cs typeface="Montserrat"/>
              <a:sym typeface="Montserrat"/>
            </a:endParaRPr>
          </a:p>
          <a:p>
            <a:pPr indent="0" lvl="0" marL="457200" rtl="0" algn="l">
              <a:spcBef>
                <a:spcPts val="1200"/>
              </a:spcBef>
              <a:spcAft>
                <a:spcPts val="0"/>
              </a:spcAft>
              <a:buNone/>
            </a:pPr>
            <a:r>
              <a:t/>
            </a:r>
            <a:endParaRPr sz="15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500">
              <a:solidFill>
                <a:schemeClr val="dk1"/>
              </a:solidFill>
              <a:latin typeface="Montserrat"/>
              <a:ea typeface="Montserrat"/>
              <a:cs typeface="Montserrat"/>
              <a:sym typeface="Montserrat"/>
            </a:endParaRPr>
          </a:p>
        </p:txBody>
      </p:sp>
      <p:sp>
        <p:nvSpPr>
          <p:cNvPr id="1051" name="Google Shape;1051;p49"/>
          <p:cNvSpPr txBox="1"/>
          <p:nvPr>
            <p:ph idx="4294967295" type="title"/>
          </p:nvPr>
        </p:nvSpPr>
        <p:spPr>
          <a:xfrm>
            <a:off x="792000" y="1245550"/>
            <a:ext cx="3260400" cy="585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2300">
                <a:solidFill>
                  <a:schemeClr val="accent2"/>
                </a:solidFill>
                <a:latin typeface="Montserrat"/>
                <a:ea typeface="Montserrat"/>
                <a:cs typeface="Montserrat"/>
                <a:sym typeface="Montserrat"/>
              </a:rPr>
              <a:t>g</a:t>
            </a:r>
            <a:r>
              <a:rPr b="1" lang="en" sz="2300">
                <a:solidFill>
                  <a:schemeClr val="accent2"/>
                </a:solidFill>
                <a:latin typeface="Montserrat"/>
                <a:ea typeface="Montserrat"/>
                <a:cs typeface="Montserrat"/>
                <a:sym typeface="Montserrat"/>
              </a:rPr>
              <a:t>gplot2</a:t>
            </a:r>
            <a:r>
              <a:rPr b="1" lang="en" sz="2000">
                <a:solidFill>
                  <a:schemeClr val="accent2"/>
                </a:solidFill>
                <a:latin typeface="Montserrat"/>
                <a:ea typeface="Montserrat"/>
                <a:cs typeface="Montserrat"/>
                <a:sym typeface="Montserrat"/>
              </a:rPr>
              <a:t> </a:t>
            </a:r>
            <a:r>
              <a:rPr lang="en" sz="2000">
                <a:solidFill>
                  <a:schemeClr val="accent2"/>
                </a:solidFill>
              </a:rPr>
              <a:t>represents</a:t>
            </a:r>
            <a:endParaRPr sz="2000">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50"/>
          <p:cNvSpPr txBox="1"/>
          <p:nvPr>
            <p:ph type="title"/>
          </p:nvPr>
        </p:nvSpPr>
        <p:spPr>
          <a:xfrm>
            <a:off x="720000" y="535000"/>
            <a:ext cx="7704000" cy="5865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Rolling Correlation </a:t>
            </a:r>
            <a:endParaRPr/>
          </a:p>
        </p:txBody>
      </p:sp>
      <p:pic>
        <p:nvPicPr>
          <p:cNvPr id="1057" name="Google Shape;1057;p50"/>
          <p:cNvPicPr preferRelativeResize="0"/>
          <p:nvPr/>
        </p:nvPicPr>
        <p:blipFill>
          <a:blip r:embed="rId3">
            <a:alphaModFix/>
          </a:blip>
          <a:stretch>
            <a:fillRect/>
          </a:stretch>
        </p:blipFill>
        <p:spPr>
          <a:xfrm>
            <a:off x="720000" y="1391300"/>
            <a:ext cx="3861050" cy="3504700"/>
          </a:xfrm>
          <a:prstGeom prst="rect">
            <a:avLst/>
          </a:prstGeom>
          <a:noFill/>
          <a:ln>
            <a:noFill/>
          </a:ln>
        </p:spPr>
      </p:pic>
      <p:sp>
        <p:nvSpPr>
          <p:cNvPr id="1058" name="Google Shape;1058;p50"/>
          <p:cNvSpPr txBox="1"/>
          <p:nvPr>
            <p:ph idx="4294967295" type="title"/>
          </p:nvPr>
        </p:nvSpPr>
        <p:spPr>
          <a:xfrm>
            <a:off x="5163425" y="1391300"/>
            <a:ext cx="32604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2000">
                <a:solidFill>
                  <a:schemeClr val="accent2"/>
                </a:solidFill>
                <a:latin typeface="Montserrat"/>
                <a:ea typeface="Montserrat"/>
                <a:cs typeface="Montserrat"/>
                <a:sym typeface="Montserrat"/>
              </a:rPr>
              <a:t>3-week rolling correlation</a:t>
            </a:r>
            <a:endParaRPr b="1" sz="2000">
              <a:solidFill>
                <a:schemeClr val="accent2"/>
              </a:solidFill>
              <a:latin typeface="Montserrat"/>
              <a:ea typeface="Montserrat"/>
              <a:cs typeface="Montserrat"/>
              <a:sym typeface="Montserrat"/>
            </a:endParaRPr>
          </a:p>
        </p:txBody>
      </p:sp>
      <p:sp>
        <p:nvSpPr>
          <p:cNvPr id="1059" name="Google Shape;1059;p50"/>
          <p:cNvSpPr txBox="1"/>
          <p:nvPr/>
        </p:nvSpPr>
        <p:spPr>
          <a:xfrm>
            <a:off x="5163425" y="1977800"/>
            <a:ext cx="3260400" cy="29181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228600" lIns="228600" spcFirstLastPara="1" rIns="228600" wrap="square" tIns="228600">
            <a:noAutofit/>
          </a:bodyPr>
          <a:lstStyle/>
          <a:p>
            <a:pPr indent="0" lvl="0" marL="0" rtl="0" algn="l">
              <a:lnSpc>
                <a:spcPct val="115000"/>
              </a:lnSpc>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200">
                <a:solidFill>
                  <a:schemeClr val="dk1"/>
                </a:solidFill>
                <a:latin typeface="Montserrat"/>
                <a:ea typeface="Montserrat"/>
                <a:cs typeface="Montserrat"/>
                <a:sym typeface="Montserrat"/>
              </a:rPr>
              <a:t>Every point on the graph is a weekly value containing the correlation between the two prices over the last three weeks</a:t>
            </a:r>
            <a:endParaRPr sz="12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200">
                <a:solidFill>
                  <a:schemeClr val="dk1"/>
                </a:solidFill>
                <a:latin typeface="Montserrat"/>
                <a:ea typeface="Montserrat"/>
                <a:cs typeface="Montserrat"/>
                <a:sym typeface="Montserrat"/>
              </a:rPr>
              <a:t>3 areas with sharper rise/fall in correlation:</a:t>
            </a:r>
            <a:endParaRPr sz="1200">
              <a:solidFill>
                <a:schemeClr val="dk1"/>
              </a:solidFill>
              <a:latin typeface="Montserrat"/>
              <a:ea typeface="Montserrat"/>
              <a:cs typeface="Montserrat"/>
              <a:sym typeface="Montserrat"/>
            </a:endParaRPr>
          </a:p>
          <a:p>
            <a:pPr indent="-292100" lvl="0" marL="457200" rtl="0" algn="l">
              <a:lnSpc>
                <a:spcPct val="115000"/>
              </a:lnSpc>
              <a:spcBef>
                <a:spcPts val="1200"/>
              </a:spcBef>
              <a:spcAft>
                <a:spcPts val="0"/>
              </a:spcAft>
              <a:buClr>
                <a:schemeClr val="dk1"/>
              </a:buClr>
              <a:buSzPts val="1000"/>
              <a:buFont typeface="Montserrat"/>
              <a:buChar char="●"/>
            </a:pPr>
            <a:r>
              <a:rPr b="1" lang="en" sz="1000">
                <a:solidFill>
                  <a:schemeClr val="dk1"/>
                </a:solidFill>
                <a:latin typeface="Montserrat"/>
                <a:ea typeface="Montserrat"/>
                <a:cs typeface="Montserrat"/>
                <a:sym typeface="Montserrat"/>
              </a:rPr>
              <a:t>Weeks ~100-175</a:t>
            </a:r>
            <a:r>
              <a:rPr lang="en" sz="1000">
                <a:solidFill>
                  <a:schemeClr val="dk1"/>
                </a:solidFill>
                <a:latin typeface="Montserrat"/>
                <a:ea typeface="Montserrat"/>
                <a:cs typeface="Montserrat"/>
                <a:sym typeface="Montserrat"/>
              </a:rPr>
              <a:t> (about 10/2016 - 03/2018)</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b="1" lang="en" sz="1000">
                <a:solidFill>
                  <a:schemeClr val="dk1"/>
                </a:solidFill>
                <a:latin typeface="Montserrat"/>
                <a:ea typeface="Montserrat"/>
                <a:cs typeface="Montserrat"/>
                <a:sym typeface="Montserrat"/>
              </a:rPr>
              <a:t>Weeks ~210-310</a:t>
            </a:r>
            <a:r>
              <a:rPr lang="en" sz="1000">
                <a:solidFill>
                  <a:schemeClr val="dk1"/>
                </a:solidFill>
                <a:latin typeface="Montserrat"/>
                <a:ea typeface="Montserrat"/>
                <a:cs typeface="Montserrat"/>
                <a:sym typeface="Montserrat"/>
              </a:rPr>
              <a:t> (about 11-2018 - 10/2020)</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b="1" lang="en" sz="1000">
                <a:solidFill>
                  <a:schemeClr val="dk1"/>
                </a:solidFill>
                <a:latin typeface="Montserrat"/>
                <a:ea typeface="Montserrat"/>
                <a:cs typeface="Montserrat"/>
                <a:sym typeface="Montserrat"/>
              </a:rPr>
              <a:t>Weeks ~320 - 440</a:t>
            </a:r>
            <a:r>
              <a:rPr lang="en" sz="1000">
                <a:solidFill>
                  <a:schemeClr val="dk1"/>
                </a:solidFill>
                <a:latin typeface="Montserrat"/>
                <a:ea typeface="Montserrat"/>
                <a:cs typeface="Montserrat"/>
                <a:sym typeface="Montserrat"/>
              </a:rPr>
              <a:t> (about 12/2020 - 2/2023)</a:t>
            </a:r>
            <a:endParaRPr sz="10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0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51"/>
          <p:cNvSpPr txBox="1"/>
          <p:nvPr>
            <p:ph idx="1" type="body"/>
          </p:nvPr>
        </p:nvSpPr>
        <p:spPr>
          <a:xfrm>
            <a:off x="462850" y="1310750"/>
            <a:ext cx="5605800" cy="3555300"/>
          </a:xfrm>
          <a:prstGeom prst="rect">
            <a:avLst/>
          </a:prstGeom>
        </p:spPr>
        <p:txBody>
          <a:bodyPr anchorCtr="0" anchor="ctr" bIns="228600" lIns="228600" spcFirstLastPara="1" rIns="777225" wrap="square" tIns="228600">
            <a:noAutofit/>
          </a:bodyPr>
          <a:lstStyle/>
          <a:p>
            <a:pPr indent="-317500" lvl="0" marL="457200" rtl="0" algn="l">
              <a:spcBef>
                <a:spcPts val="0"/>
              </a:spcBef>
              <a:spcAft>
                <a:spcPts val="0"/>
              </a:spcAft>
              <a:buSzPts val="1400"/>
              <a:buChar char="●"/>
            </a:pPr>
            <a:r>
              <a:rPr b="1" lang="en"/>
              <a:t>Weeks ~100-175 (about 10/2016 - 03/2018)</a:t>
            </a:r>
            <a:endParaRPr b="1"/>
          </a:p>
          <a:p>
            <a:pPr indent="0" lvl="0" marL="0" rtl="0" algn="l">
              <a:spcBef>
                <a:spcPts val="0"/>
              </a:spcBef>
              <a:spcAft>
                <a:spcPts val="0"/>
              </a:spcAft>
              <a:buNone/>
            </a:pPr>
            <a:r>
              <a:t/>
            </a:r>
            <a:endParaRPr b="1"/>
          </a:p>
          <a:p>
            <a:pPr indent="0" lvl="0" marL="457200" rtl="0" algn="l">
              <a:spcBef>
                <a:spcPts val="0"/>
              </a:spcBef>
              <a:spcAft>
                <a:spcPts val="0"/>
              </a:spcAft>
              <a:buNone/>
            </a:pPr>
            <a:r>
              <a:rPr lang="en"/>
              <a:t>2017 first mainstream spike of BTC. Peaked ~$20000. BTC and Gold positively correlated?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Weeks ~210-310 (about 11-2018 - 10/2020) </a:t>
            </a:r>
            <a:endParaRPr b="1"/>
          </a:p>
          <a:p>
            <a:pPr indent="0" lvl="0" marL="0" rtl="0" algn="l">
              <a:spcBef>
                <a:spcPts val="0"/>
              </a:spcBef>
              <a:spcAft>
                <a:spcPts val="0"/>
              </a:spcAft>
              <a:buNone/>
            </a:pPr>
            <a:r>
              <a:t/>
            </a:r>
            <a:endParaRPr/>
          </a:p>
          <a:p>
            <a:pPr indent="0" lvl="0" marL="457200" rtl="0" algn="l">
              <a:spcBef>
                <a:spcPts val="0"/>
              </a:spcBef>
              <a:spcAft>
                <a:spcPts val="0"/>
              </a:spcAft>
              <a:buNone/>
            </a:pPr>
            <a:r>
              <a:rPr lang="en"/>
              <a:t>2018 - 2020 both middling years for value of BTC and Gold, lowering correlation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Weeks ~320 - 440 (about 12/2020 - 2/2023)</a:t>
            </a:r>
            <a:endParaRPr b="1"/>
          </a:p>
          <a:p>
            <a:pPr indent="0" lvl="0" marL="457200" rtl="0" algn="l">
              <a:spcBef>
                <a:spcPts val="0"/>
              </a:spcBef>
              <a:spcAft>
                <a:spcPts val="0"/>
              </a:spcAft>
              <a:buNone/>
            </a:pPr>
            <a:r>
              <a:t/>
            </a:r>
            <a:endParaRPr/>
          </a:p>
          <a:p>
            <a:pPr indent="0" lvl="0" marL="457200" rtl="0" algn="l">
              <a:spcBef>
                <a:spcPts val="0"/>
              </a:spcBef>
              <a:spcAft>
                <a:spcPts val="0"/>
              </a:spcAft>
              <a:buNone/>
            </a:pPr>
            <a:r>
              <a:rPr lang="en"/>
              <a:t> After 2020, the price of Bitcoin skyrockets to an all-time high $68000</a:t>
            </a:r>
            <a:r>
              <a:rPr lang="en"/>
              <a:t>, and </a:t>
            </a:r>
            <a:r>
              <a:rPr lang="en"/>
              <a:t>Gold </a:t>
            </a:r>
            <a:r>
              <a:rPr lang="en"/>
              <a:t>also</a:t>
            </a:r>
            <a:r>
              <a:rPr lang="en"/>
              <a:t> gains in the same time period. Strong positive correlation</a:t>
            </a:r>
            <a:endParaRPr/>
          </a:p>
        </p:txBody>
      </p:sp>
      <p:sp>
        <p:nvSpPr>
          <p:cNvPr id="1065" name="Google Shape;1065;p51"/>
          <p:cNvSpPr txBox="1"/>
          <p:nvPr>
            <p:ph type="title"/>
          </p:nvPr>
        </p:nvSpPr>
        <p:spPr>
          <a:xfrm>
            <a:off x="462900" y="277850"/>
            <a:ext cx="5605800" cy="1032900"/>
          </a:xfrm>
          <a:prstGeom prst="rect">
            <a:avLst/>
          </a:prstGeom>
          <a:ln cap="flat" cmpd="sng" w="9525">
            <a:solidFill>
              <a:schemeClr val="lt2"/>
            </a:solidFill>
            <a:prstDash val="solid"/>
            <a:round/>
            <a:headEnd len="sm" w="sm" type="none"/>
            <a:tailEnd len="sm" w="sm" type="none"/>
          </a:ln>
        </p:spPr>
        <p:txBody>
          <a:bodyPr anchorCtr="0" anchor="ctr" bIns="91425" lIns="228600" spcFirstLastPara="1" rIns="320025" wrap="square" tIns="91425">
            <a:noAutofit/>
          </a:bodyPr>
          <a:lstStyle/>
          <a:p>
            <a:pPr indent="0" lvl="0" marL="0" rtl="0" algn="l">
              <a:spcBef>
                <a:spcPts val="0"/>
              </a:spcBef>
              <a:spcAft>
                <a:spcPts val="0"/>
              </a:spcAft>
              <a:buNone/>
            </a:pPr>
            <a:r>
              <a:rPr lang="en"/>
              <a:t>What Happened During Those Dates?</a:t>
            </a:r>
            <a:endParaRPr/>
          </a:p>
        </p:txBody>
      </p:sp>
      <p:grpSp>
        <p:nvGrpSpPr>
          <p:cNvPr id="1066" name="Google Shape;1066;p51"/>
          <p:cNvGrpSpPr/>
          <p:nvPr/>
        </p:nvGrpSpPr>
        <p:grpSpPr>
          <a:xfrm flipH="1">
            <a:off x="5253024" y="709556"/>
            <a:ext cx="207172" cy="321077"/>
            <a:chOff x="815599" y="717719"/>
            <a:chExt cx="207172" cy="321077"/>
          </a:xfrm>
        </p:grpSpPr>
        <p:sp>
          <p:nvSpPr>
            <p:cNvPr id="1067" name="Google Shape;1067;p5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1" name="Google Shape;1071;p51"/>
          <p:cNvPicPr preferRelativeResize="0"/>
          <p:nvPr/>
        </p:nvPicPr>
        <p:blipFill rotWithShape="1">
          <a:blip r:embed="rId3">
            <a:alphaModFix/>
          </a:blip>
          <a:srcRect b="9386" l="7483" r="7184" t="5434"/>
          <a:stretch/>
        </p:blipFill>
        <p:spPr>
          <a:xfrm flipH="1" rot="156377">
            <a:off x="4991460" y="1122777"/>
            <a:ext cx="4124484" cy="31379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 Mining Bitcoin App by Slidesgo">
  <a:themeElements>
    <a:clrScheme name="Simple Light">
      <a:dk1>
        <a:srgbClr val="FFFFFF"/>
      </a:dk1>
      <a:lt1>
        <a:srgbClr val="FFFFFF"/>
      </a:lt1>
      <a:dk2>
        <a:srgbClr val="FFFFFF"/>
      </a:dk2>
      <a:lt2>
        <a:srgbClr val="FFFFFF"/>
      </a:lt2>
      <a:accent1>
        <a:srgbClr val="FCCAE8"/>
      </a:accent1>
      <a:accent2>
        <a:srgbClr val="89E1EC"/>
      </a:accent2>
      <a:accent3>
        <a:srgbClr val="2D2D87"/>
      </a:accent3>
      <a:accent4>
        <a:srgbClr val="467ACA"/>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